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44"/>
  </p:notesMasterIdLst>
  <p:sldIdLst>
    <p:sldId id="739" r:id="rId2"/>
    <p:sldId id="623" r:id="rId3"/>
    <p:sldId id="624" r:id="rId4"/>
    <p:sldId id="446" r:id="rId5"/>
    <p:sldId id="2146849162" r:id="rId6"/>
    <p:sldId id="2146849160" r:id="rId7"/>
    <p:sldId id="2146849155" r:id="rId8"/>
    <p:sldId id="2146849156" r:id="rId9"/>
    <p:sldId id="2146849157" r:id="rId10"/>
    <p:sldId id="2146849158" r:id="rId11"/>
    <p:sldId id="2146849159" r:id="rId12"/>
    <p:sldId id="700" r:id="rId13"/>
    <p:sldId id="2146849013" r:id="rId14"/>
    <p:sldId id="2146849164" r:id="rId15"/>
    <p:sldId id="2146849029" r:id="rId16"/>
    <p:sldId id="2146849165" r:id="rId17"/>
    <p:sldId id="576" r:id="rId18"/>
    <p:sldId id="701" r:id="rId19"/>
    <p:sldId id="2146849171" r:id="rId20"/>
    <p:sldId id="562" r:id="rId21"/>
    <p:sldId id="705" r:id="rId22"/>
    <p:sldId id="655" r:id="rId23"/>
    <p:sldId id="2146849167" r:id="rId24"/>
    <p:sldId id="710" r:id="rId25"/>
    <p:sldId id="711" r:id="rId26"/>
    <p:sldId id="600" r:id="rId27"/>
    <p:sldId id="2146849168" r:id="rId28"/>
    <p:sldId id="714" r:id="rId29"/>
    <p:sldId id="716" r:id="rId30"/>
    <p:sldId id="717" r:id="rId31"/>
    <p:sldId id="720" r:id="rId32"/>
    <p:sldId id="719" r:id="rId33"/>
    <p:sldId id="715" r:id="rId34"/>
    <p:sldId id="721" r:id="rId35"/>
    <p:sldId id="722" r:id="rId36"/>
    <p:sldId id="2146849170" r:id="rId37"/>
    <p:sldId id="2146849025" r:id="rId38"/>
    <p:sldId id="2146849026" r:id="rId39"/>
    <p:sldId id="723" r:id="rId40"/>
    <p:sldId id="2146849027" r:id="rId41"/>
    <p:sldId id="2146849169" r:id="rId42"/>
    <p:sldId id="448" r:id="rId4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48"/>
    <a:srgbClr val="002AFF"/>
    <a:srgbClr val="00003E"/>
    <a:srgbClr val="0D0D0D"/>
    <a:srgbClr val="FF0033"/>
    <a:srgbClr val="0D0C0D"/>
    <a:srgbClr val="FFFFFF"/>
    <a:srgbClr val="F6F4F5"/>
    <a:srgbClr val="252525"/>
    <a:srgbClr val="F2F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26D224-CAA2-4D12-98F6-4C390F9FFF51}" v="54" dt="2026-01-28T04:58:32.187"/>
    <p1510:client id="{3F4C558A-6EC6-4148-AEAF-4B503C89C840}" v="66" dt="2026-01-28T05:05:04.0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41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rai Yuko (平井 祐子)  " userId="6092269996_tp_box_2" providerId="OAuth2" clId="{E7A5B3EE-19A4-4470-A100-7FE637017025}"/>
    <pc:docChg chg="undo custSel addSld delSld modSld">
      <pc:chgData name="Hirai Yuko (平井 祐子)  " userId="6092269996_tp_box_2" providerId="OAuth2" clId="{E7A5B3EE-19A4-4470-A100-7FE637017025}" dt="2026-01-28T05:05:04.079" v="479" actId="207"/>
      <pc:docMkLst>
        <pc:docMk/>
      </pc:docMkLst>
      <pc:sldChg chg="modSp mod">
        <pc:chgData name="Hirai Yuko (平井 祐子)  " userId="6092269996_tp_box_2" providerId="OAuth2" clId="{E7A5B3EE-19A4-4470-A100-7FE637017025}" dt="2026-01-27T04:35:08.206" v="349" actId="20577"/>
        <pc:sldMkLst>
          <pc:docMk/>
          <pc:sldMk cId="1540687963" sldId="446"/>
        </pc:sldMkLst>
        <pc:spChg chg="mod">
          <ac:chgData name="Hirai Yuko (平井 祐子)  " userId="6092269996_tp_box_2" providerId="OAuth2" clId="{E7A5B3EE-19A4-4470-A100-7FE637017025}" dt="2026-01-27T04:35:08.206" v="349" actId="20577"/>
          <ac:spMkLst>
            <pc:docMk/>
            <pc:sldMk cId="1540687963" sldId="446"/>
            <ac:spMk id="5" creationId="{FDC0E71C-C6E4-BF44-C55A-7C06F1EF29AE}"/>
          </ac:spMkLst>
        </pc:spChg>
      </pc:sldChg>
      <pc:sldChg chg="modSp mod">
        <pc:chgData name="Hirai Yuko (平井 祐子)  " userId="6092269996_tp_box_2" providerId="OAuth2" clId="{E7A5B3EE-19A4-4470-A100-7FE637017025}" dt="2026-01-27T23:34:51.608" v="451" actId="207"/>
        <pc:sldMkLst>
          <pc:docMk/>
          <pc:sldMk cId="2112894444" sldId="562"/>
        </pc:sldMkLst>
        <pc:spChg chg="mod">
          <ac:chgData name="Hirai Yuko (平井 祐子)  " userId="6092269996_tp_box_2" providerId="OAuth2" clId="{E7A5B3EE-19A4-4470-A100-7FE637017025}" dt="2026-01-27T23:34:47.852" v="449" actId="207"/>
          <ac:spMkLst>
            <pc:docMk/>
            <pc:sldMk cId="2112894444" sldId="562"/>
            <ac:spMk id="3" creationId="{2F8C05AB-FEC1-71FD-E569-2E6802911DC8}"/>
          </ac:spMkLst>
        </pc:spChg>
        <pc:spChg chg="mod">
          <ac:chgData name="Hirai Yuko (平井 祐子)  " userId="6092269996_tp_box_2" providerId="OAuth2" clId="{E7A5B3EE-19A4-4470-A100-7FE637017025}" dt="2026-01-27T23:34:45.758" v="448" actId="207"/>
          <ac:spMkLst>
            <pc:docMk/>
            <pc:sldMk cId="2112894444" sldId="562"/>
            <ac:spMk id="5" creationId="{8006340A-A7E9-BF2B-1999-F3C512111ADB}"/>
          </ac:spMkLst>
        </pc:spChg>
        <pc:spChg chg="mod">
          <ac:chgData name="Hirai Yuko (平井 祐子)  " userId="6092269996_tp_box_2" providerId="OAuth2" clId="{E7A5B3EE-19A4-4470-A100-7FE637017025}" dt="2026-01-27T23:34:49.922" v="450" actId="207"/>
          <ac:spMkLst>
            <pc:docMk/>
            <pc:sldMk cId="2112894444" sldId="562"/>
            <ac:spMk id="14" creationId="{BBEE3524-3173-3795-A900-B0D8660C4653}"/>
          </ac:spMkLst>
        </pc:spChg>
        <pc:graphicFrameChg chg="modGraphic">
          <ac:chgData name="Hirai Yuko (平井 祐子)  " userId="6092269996_tp_box_2" providerId="OAuth2" clId="{E7A5B3EE-19A4-4470-A100-7FE637017025}" dt="2026-01-27T23:34:51.608" v="451" actId="207"/>
          <ac:graphicFrameMkLst>
            <pc:docMk/>
            <pc:sldMk cId="2112894444" sldId="562"/>
            <ac:graphicFrameMk id="2" creationId="{8EB47DD8-65DC-64EF-13D4-5DD6803BF1A4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8T05:05:04.079" v="479" actId="207"/>
        <pc:sldMkLst>
          <pc:docMk/>
          <pc:sldMk cId="2958302193" sldId="576"/>
        </pc:sldMkLst>
        <pc:spChg chg="mod">
          <ac:chgData name="Hirai Yuko (平井 祐子)  " userId="6092269996_tp_box_2" providerId="OAuth2" clId="{E7A5B3EE-19A4-4470-A100-7FE637017025}" dt="2026-01-26T12:02:26.132" v="4" actId="207"/>
          <ac:spMkLst>
            <pc:docMk/>
            <pc:sldMk cId="2958302193" sldId="576"/>
            <ac:spMk id="2" creationId="{ED9B0697-1FAE-849C-8A95-06BB95B26B5D}"/>
          </ac:spMkLst>
        </pc:spChg>
        <pc:spChg chg="mod">
          <ac:chgData name="Hirai Yuko (平井 祐子)  " userId="6092269996_tp_box_2" providerId="OAuth2" clId="{E7A5B3EE-19A4-4470-A100-7FE637017025}" dt="2026-01-26T12:02:29.727" v="5" actId="207"/>
          <ac:spMkLst>
            <pc:docMk/>
            <pc:sldMk cId="2958302193" sldId="576"/>
            <ac:spMk id="7" creationId="{F7EB7768-783E-D0F2-C3EF-182C334A563E}"/>
          </ac:spMkLst>
        </pc:spChg>
        <pc:spChg chg="mod">
          <ac:chgData name="Hirai Yuko (平井 祐子)  " userId="6092269996_tp_box_2" providerId="OAuth2" clId="{E7A5B3EE-19A4-4470-A100-7FE637017025}" dt="2026-01-28T05:05:04.079" v="479" actId="207"/>
          <ac:spMkLst>
            <pc:docMk/>
            <pc:sldMk cId="2958302193" sldId="576"/>
            <ac:spMk id="9" creationId="{CE740C29-A0AC-A7C0-02B7-D1144773CAD1}"/>
          </ac:spMkLst>
        </pc:spChg>
        <pc:graphicFrameChg chg="modGraphic">
          <ac:chgData name="Hirai Yuko (平井 祐子)  " userId="6092269996_tp_box_2" providerId="OAuth2" clId="{E7A5B3EE-19A4-4470-A100-7FE637017025}" dt="2026-01-27T01:49:17.351" v="175" actId="207"/>
          <ac:graphicFrameMkLst>
            <pc:docMk/>
            <pc:sldMk cId="2958302193" sldId="576"/>
            <ac:graphicFrameMk id="4" creationId="{0ED5DC2A-31C9-3971-A6D3-6230759E1B98}"/>
          </ac:graphicFrameMkLst>
        </pc:graphicFrameChg>
      </pc:sldChg>
      <pc:sldChg chg="addSp delSp modSp mod">
        <pc:chgData name="Hirai Yuko (平井 祐子)  " userId="6092269996_tp_box_2" providerId="OAuth2" clId="{E7A5B3EE-19A4-4470-A100-7FE637017025}" dt="2026-01-27T23:35:23.639" v="458" actId="207"/>
        <pc:sldMkLst>
          <pc:docMk/>
          <pc:sldMk cId="84652660" sldId="600"/>
        </pc:sldMkLst>
        <pc:spChg chg="mod">
          <ac:chgData name="Hirai Yuko (平井 祐子)  " userId="6092269996_tp_box_2" providerId="OAuth2" clId="{E7A5B3EE-19A4-4470-A100-7FE637017025}" dt="2026-01-26T12:07:54.715" v="52" actId="207"/>
          <ac:spMkLst>
            <pc:docMk/>
            <pc:sldMk cId="84652660" sldId="600"/>
            <ac:spMk id="3" creationId="{BE31D8C1-2DE4-07B8-8740-03346F6B4C78}"/>
          </ac:spMkLst>
        </pc:spChg>
        <pc:spChg chg="mod">
          <ac:chgData name="Hirai Yuko (平井 祐子)  " userId="6092269996_tp_box_2" providerId="OAuth2" clId="{E7A5B3EE-19A4-4470-A100-7FE637017025}" dt="2026-01-27T23:35:23.639" v="458" actId="207"/>
          <ac:spMkLst>
            <pc:docMk/>
            <pc:sldMk cId="84652660" sldId="600"/>
            <ac:spMk id="13" creationId="{B8A6AA99-B963-FB5D-8D74-6275013FE14F}"/>
          </ac:spMkLst>
        </pc:spChg>
        <pc:spChg chg="add mod">
          <ac:chgData name="Hirai Yuko (平井 祐子)  " userId="6092269996_tp_box_2" providerId="OAuth2" clId="{E7A5B3EE-19A4-4470-A100-7FE637017025}" dt="2026-01-26T12:07:39.548" v="49" actId="14100"/>
          <ac:spMkLst>
            <pc:docMk/>
            <pc:sldMk cId="84652660" sldId="600"/>
            <ac:spMk id="14" creationId="{DDC481F0-3BB1-9D0C-0EC8-F6578545F314}"/>
          </ac:spMkLst>
        </pc:spChg>
      </pc:sldChg>
      <pc:sldChg chg="delSp del mod">
        <pc:chgData name="Hirai Yuko (平井 祐子)  " userId="6092269996_tp_box_2" providerId="OAuth2" clId="{E7A5B3EE-19A4-4470-A100-7FE637017025}" dt="2026-01-27T04:33:40.074" v="348" actId="47"/>
        <pc:sldMkLst>
          <pc:docMk/>
          <pc:sldMk cId="1656630741" sldId="633"/>
        </pc:sldMkLst>
      </pc:sldChg>
      <pc:sldChg chg="modSp mod">
        <pc:chgData name="Hirai Yuko (平井 祐子)  " userId="6092269996_tp_box_2" providerId="OAuth2" clId="{E7A5B3EE-19A4-4470-A100-7FE637017025}" dt="2026-01-26T12:22:52.611" v="158" actId="255"/>
        <pc:sldMkLst>
          <pc:docMk/>
          <pc:sldMk cId="370862041" sldId="655"/>
        </pc:sldMkLst>
        <pc:graphicFrameChg chg="mod modGraphic">
          <ac:chgData name="Hirai Yuko (平井 祐子)  " userId="6092269996_tp_box_2" providerId="OAuth2" clId="{E7A5B3EE-19A4-4470-A100-7FE637017025}" dt="2026-01-26T12:22:52.611" v="158" actId="255"/>
          <ac:graphicFrameMkLst>
            <pc:docMk/>
            <pc:sldMk cId="370862041" sldId="655"/>
            <ac:graphicFrameMk id="2" creationId="{34B5A504-28BA-8021-58E3-37DB513FA2D3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6T12:21:01.219" v="142" actId="20577"/>
        <pc:sldMkLst>
          <pc:docMk/>
          <pc:sldMk cId="2544424038" sldId="700"/>
        </pc:sldMkLst>
        <pc:spChg chg="mod">
          <ac:chgData name="Hirai Yuko (平井 祐子)  " userId="6092269996_tp_box_2" providerId="OAuth2" clId="{E7A5B3EE-19A4-4470-A100-7FE637017025}" dt="2026-01-26T12:21:01.219" v="142" actId="20577"/>
          <ac:spMkLst>
            <pc:docMk/>
            <pc:sldMk cId="2544424038" sldId="700"/>
            <ac:spMk id="3" creationId="{41AD703D-077F-8A6B-029D-4993D04DF315}"/>
          </ac:spMkLst>
        </pc:spChg>
      </pc:sldChg>
      <pc:sldChg chg="modSp mod">
        <pc:chgData name="Hirai Yuko (平井 祐子)  " userId="6092269996_tp_box_2" providerId="OAuth2" clId="{E7A5B3EE-19A4-4470-A100-7FE637017025}" dt="2026-01-27T23:34:23.678" v="444" actId="207"/>
        <pc:sldMkLst>
          <pc:docMk/>
          <pc:sldMk cId="2256016530" sldId="701"/>
        </pc:sldMkLst>
        <pc:spChg chg="mod">
          <ac:chgData name="Hirai Yuko (平井 祐子)  " userId="6092269996_tp_box_2" providerId="OAuth2" clId="{E7A5B3EE-19A4-4470-A100-7FE637017025}" dt="2026-01-26T12:02:33.922" v="6" actId="207"/>
          <ac:spMkLst>
            <pc:docMk/>
            <pc:sldMk cId="2256016530" sldId="701"/>
            <ac:spMk id="2" creationId="{ED9B0697-1FAE-849C-8A95-06BB95B26B5D}"/>
          </ac:spMkLst>
        </pc:spChg>
        <pc:spChg chg="mod">
          <ac:chgData name="Hirai Yuko (平井 祐子)  " userId="6092269996_tp_box_2" providerId="OAuth2" clId="{E7A5B3EE-19A4-4470-A100-7FE637017025}" dt="2026-01-27T23:34:17.280" v="442" actId="207"/>
          <ac:spMkLst>
            <pc:docMk/>
            <pc:sldMk cId="2256016530" sldId="701"/>
            <ac:spMk id="4" creationId="{D314A23B-7C6B-4321-7418-E05CA420F6DF}"/>
          </ac:spMkLst>
        </pc:spChg>
        <pc:spChg chg="mod">
          <ac:chgData name="Hirai Yuko (平井 祐子)  " userId="6092269996_tp_box_2" providerId="OAuth2" clId="{E7A5B3EE-19A4-4470-A100-7FE637017025}" dt="2026-01-26T12:02:36.224" v="7" actId="207"/>
          <ac:spMkLst>
            <pc:docMk/>
            <pc:sldMk cId="2256016530" sldId="701"/>
            <ac:spMk id="7" creationId="{F7EB7768-783E-D0F2-C3EF-182C334A563E}"/>
          </ac:spMkLst>
        </pc:spChg>
        <pc:graphicFrameChg chg="modGraphic">
          <ac:chgData name="Hirai Yuko (平井 祐子)  " userId="6092269996_tp_box_2" providerId="OAuth2" clId="{E7A5B3EE-19A4-4470-A100-7FE637017025}" dt="2026-01-27T23:34:23.678" v="444" actId="207"/>
          <ac:graphicFrameMkLst>
            <pc:docMk/>
            <pc:sldMk cId="2256016530" sldId="701"/>
            <ac:graphicFrameMk id="3" creationId="{6C2D5C1D-C8DC-B874-A49D-C3A216C04345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7T23:35:00.720" v="455" actId="207"/>
        <pc:sldMkLst>
          <pc:docMk/>
          <pc:sldMk cId="44246313" sldId="705"/>
        </pc:sldMkLst>
        <pc:spChg chg="mod">
          <ac:chgData name="Hirai Yuko (平井 祐子)  " userId="6092269996_tp_box_2" providerId="OAuth2" clId="{E7A5B3EE-19A4-4470-A100-7FE637017025}" dt="2026-01-27T23:34:57.091" v="453" actId="207"/>
          <ac:spMkLst>
            <pc:docMk/>
            <pc:sldMk cId="44246313" sldId="705"/>
            <ac:spMk id="8" creationId="{C23A12F2-69D4-1D44-3DFD-DA3D8849C6FE}"/>
          </ac:spMkLst>
        </pc:spChg>
        <pc:spChg chg="mod">
          <ac:chgData name="Hirai Yuko (平井 祐子)  " userId="6092269996_tp_box_2" providerId="OAuth2" clId="{E7A5B3EE-19A4-4470-A100-7FE637017025}" dt="2026-01-27T23:34:59.032" v="454" actId="207"/>
          <ac:spMkLst>
            <pc:docMk/>
            <pc:sldMk cId="44246313" sldId="705"/>
            <ac:spMk id="9" creationId="{392A7D52-1A99-CFE4-890A-06FE3722A966}"/>
          </ac:spMkLst>
        </pc:spChg>
        <pc:spChg chg="mod">
          <ac:chgData name="Hirai Yuko (平井 祐子)  " userId="6092269996_tp_box_2" providerId="OAuth2" clId="{E7A5B3EE-19A4-4470-A100-7FE637017025}" dt="2026-01-27T23:34:55.233" v="452" actId="207"/>
          <ac:spMkLst>
            <pc:docMk/>
            <pc:sldMk cId="44246313" sldId="705"/>
            <ac:spMk id="10" creationId="{8DCE43A8-67C5-FEEE-69FB-F191C279C7EE}"/>
          </ac:spMkLst>
        </pc:spChg>
        <pc:graphicFrameChg chg="modGraphic">
          <ac:chgData name="Hirai Yuko (平井 祐子)  " userId="6092269996_tp_box_2" providerId="OAuth2" clId="{E7A5B3EE-19A4-4470-A100-7FE637017025}" dt="2026-01-27T23:35:00.720" v="455" actId="207"/>
          <ac:graphicFrameMkLst>
            <pc:docMk/>
            <pc:sldMk cId="44246313" sldId="705"/>
            <ac:graphicFrameMk id="6" creationId="{58EC3400-7DE9-FC1D-E1C0-F12D0E14A43F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7T23:35:19.057" v="457" actId="207"/>
        <pc:sldMkLst>
          <pc:docMk/>
          <pc:sldMk cId="946354226" sldId="710"/>
        </pc:sldMkLst>
        <pc:spChg chg="mod">
          <ac:chgData name="Hirai Yuko (平井 祐子)  " userId="6092269996_tp_box_2" providerId="OAuth2" clId="{E7A5B3EE-19A4-4470-A100-7FE637017025}" dt="2026-01-27T23:35:19.057" v="457" actId="207"/>
          <ac:spMkLst>
            <pc:docMk/>
            <pc:sldMk cId="946354226" sldId="710"/>
            <ac:spMk id="2" creationId="{0551C91B-5406-C991-7909-C21E5207E6F7}"/>
          </ac:spMkLst>
        </pc:spChg>
        <pc:graphicFrameChg chg="modGraphic">
          <ac:chgData name="Hirai Yuko (平井 祐子)  " userId="6092269996_tp_box_2" providerId="OAuth2" clId="{E7A5B3EE-19A4-4470-A100-7FE637017025}" dt="2026-01-27T01:53:44.892" v="179" actId="207"/>
          <ac:graphicFrameMkLst>
            <pc:docMk/>
            <pc:sldMk cId="946354226" sldId="710"/>
            <ac:graphicFrameMk id="5" creationId="{C39A5F84-F463-2164-E3A8-1625F7B877E8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6T12:23:14.188" v="162" actId="14734"/>
        <pc:sldMkLst>
          <pc:docMk/>
          <pc:sldMk cId="3874678475" sldId="711"/>
        </pc:sldMkLst>
        <pc:graphicFrameChg chg="mod modGraphic">
          <ac:chgData name="Hirai Yuko (平井 祐子)  " userId="6092269996_tp_box_2" providerId="OAuth2" clId="{E7A5B3EE-19A4-4470-A100-7FE637017025}" dt="2026-01-26T12:23:14.188" v="162" actId="14734"/>
          <ac:graphicFrameMkLst>
            <pc:docMk/>
            <pc:sldMk cId="3874678475" sldId="711"/>
            <ac:graphicFrameMk id="6" creationId="{30BDC3C7-6264-AFE6-D17C-0C7A2681FE23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6T12:08:12.463" v="57" actId="207"/>
        <pc:sldMkLst>
          <pc:docMk/>
          <pc:sldMk cId="316052875" sldId="714"/>
        </pc:sldMkLst>
        <pc:spChg chg="mod">
          <ac:chgData name="Hirai Yuko (平井 祐子)  " userId="6092269996_tp_box_2" providerId="OAuth2" clId="{E7A5B3EE-19A4-4470-A100-7FE637017025}" dt="2026-01-26T12:08:12.463" v="57" actId="207"/>
          <ac:spMkLst>
            <pc:docMk/>
            <pc:sldMk cId="316052875" sldId="714"/>
            <ac:spMk id="15" creationId="{2B9CB50C-6AEE-8477-3645-D0D261F8452A}"/>
          </ac:spMkLst>
        </pc:spChg>
        <pc:spChg chg="mod">
          <ac:chgData name="Hirai Yuko (平井 祐子)  " userId="6092269996_tp_box_2" providerId="OAuth2" clId="{E7A5B3EE-19A4-4470-A100-7FE637017025}" dt="2026-01-26T12:08:10.417" v="56" actId="207"/>
          <ac:spMkLst>
            <pc:docMk/>
            <pc:sldMk cId="316052875" sldId="714"/>
            <ac:spMk id="16" creationId="{9C1E2B2D-F8F1-F011-15B4-ED4F1E5CE9AF}"/>
          </ac:spMkLst>
        </pc:spChg>
      </pc:sldChg>
      <pc:sldChg chg="modSp mod">
        <pc:chgData name="Hirai Yuko (平井 祐子)  " userId="6092269996_tp_box_2" providerId="OAuth2" clId="{E7A5B3EE-19A4-4470-A100-7FE637017025}" dt="2026-01-28T05:03:26.426" v="476" actId="207"/>
        <pc:sldMkLst>
          <pc:docMk/>
          <pc:sldMk cId="2826111213" sldId="715"/>
        </pc:sldMkLst>
        <pc:spChg chg="mod">
          <ac:chgData name="Hirai Yuko (平井 祐子)  " userId="6092269996_tp_box_2" providerId="OAuth2" clId="{E7A5B3EE-19A4-4470-A100-7FE637017025}" dt="2026-01-27T01:55:40.135" v="225" actId="1076"/>
          <ac:spMkLst>
            <pc:docMk/>
            <pc:sldMk cId="2826111213" sldId="715"/>
            <ac:spMk id="3" creationId="{8F4A0BF0-CE89-04F5-9C09-8A1921227A61}"/>
          </ac:spMkLst>
        </pc:spChg>
        <pc:spChg chg="mod">
          <ac:chgData name="Hirai Yuko (平井 祐子)  " userId="6092269996_tp_box_2" providerId="OAuth2" clId="{E7A5B3EE-19A4-4470-A100-7FE637017025}" dt="2026-01-26T12:09:51.846" v="103" actId="207"/>
          <ac:spMkLst>
            <pc:docMk/>
            <pc:sldMk cId="2826111213" sldId="715"/>
            <ac:spMk id="5" creationId="{6F3F5BBD-64A2-E01A-AB61-6CA217B097F9}"/>
          </ac:spMkLst>
        </pc:spChg>
        <pc:spChg chg="mod">
          <ac:chgData name="Hirai Yuko (平井 祐子)  " userId="6092269996_tp_box_2" providerId="OAuth2" clId="{E7A5B3EE-19A4-4470-A100-7FE637017025}" dt="2026-01-26T12:09:50.457" v="102" actId="207"/>
          <ac:spMkLst>
            <pc:docMk/>
            <pc:sldMk cId="2826111213" sldId="715"/>
            <ac:spMk id="12" creationId="{2FBF0E2A-D223-17B8-A728-71471F10408D}"/>
          </ac:spMkLst>
        </pc:spChg>
        <pc:graphicFrameChg chg="mod modGraphic">
          <ac:chgData name="Hirai Yuko (平井 祐子)  " userId="6092269996_tp_box_2" providerId="OAuth2" clId="{E7A5B3EE-19A4-4470-A100-7FE637017025}" dt="2026-01-28T05:03:26.426" v="476" actId="207"/>
          <ac:graphicFrameMkLst>
            <pc:docMk/>
            <pc:sldMk cId="2826111213" sldId="715"/>
            <ac:graphicFrameMk id="2" creationId="{26CF36C7-E78D-8F97-2B3D-7DA1B4B4D2ED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7T23:35:29.706" v="460" actId="207"/>
        <pc:sldMkLst>
          <pc:docMk/>
          <pc:sldMk cId="2358504933" sldId="716"/>
        </pc:sldMkLst>
        <pc:spChg chg="mod">
          <ac:chgData name="Hirai Yuko (平井 祐子)  " userId="6092269996_tp_box_2" providerId="OAuth2" clId="{E7A5B3EE-19A4-4470-A100-7FE637017025}" dt="2026-01-27T23:35:29.706" v="460" actId="207"/>
          <ac:spMkLst>
            <pc:docMk/>
            <pc:sldMk cId="2358504933" sldId="716"/>
            <ac:spMk id="6" creationId="{430D2003-FBE4-4DF7-FE27-CF10F6997C36}"/>
          </ac:spMkLst>
        </pc:spChg>
      </pc:sldChg>
      <pc:sldChg chg="modSp mod">
        <pc:chgData name="Hirai Yuko (平井 祐子)  " userId="6092269996_tp_box_2" providerId="OAuth2" clId="{E7A5B3EE-19A4-4470-A100-7FE637017025}" dt="2026-01-27T23:35:35.847" v="463" actId="207"/>
        <pc:sldMkLst>
          <pc:docMk/>
          <pc:sldMk cId="2826368388" sldId="717"/>
        </pc:sldMkLst>
        <pc:spChg chg="mod">
          <ac:chgData name="Hirai Yuko (平井 祐子)  " userId="6092269996_tp_box_2" providerId="OAuth2" clId="{E7A5B3EE-19A4-4470-A100-7FE637017025}" dt="2026-01-26T12:08:34.997" v="63" actId="207"/>
          <ac:spMkLst>
            <pc:docMk/>
            <pc:sldMk cId="2826368388" sldId="717"/>
            <ac:spMk id="4" creationId="{097A1DFF-0DC1-31EB-22A3-E18A5FA74D8E}"/>
          </ac:spMkLst>
        </pc:spChg>
        <pc:spChg chg="mod">
          <ac:chgData name="Hirai Yuko (平井 祐子)  " userId="6092269996_tp_box_2" providerId="OAuth2" clId="{E7A5B3EE-19A4-4470-A100-7FE637017025}" dt="2026-01-27T23:35:32.459" v="461" actId="207"/>
          <ac:spMkLst>
            <pc:docMk/>
            <pc:sldMk cId="2826368388" sldId="717"/>
            <ac:spMk id="6" creationId="{E23B8F6B-BAAD-2AA0-C406-7212FCCC69B5}"/>
          </ac:spMkLst>
        </pc:spChg>
        <pc:spChg chg="mod">
          <ac:chgData name="Hirai Yuko (平井 祐子)  " userId="6092269996_tp_box_2" providerId="OAuth2" clId="{E7A5B3EE-19A4-4470-A100-7FE637017025}" dt="2026-01-26T12:08:36.673" v="64" actId="207"/>
          <ac:spMkLst>
            <pc:docMk/>
            <pc:sldMk cId="2826368388" sldId="717"/>
            <ac:spMk id="9" creationId="{337A19EF-F258-9675-745C-C4E053A32C49}"/>
          </ac:spMkLst>
        </pc:spChg>
        <pc:graphicFrameChg chg="modGraphic">
          <ac:chgData name="Hirai Yuko (平井 祐子)  " userId="6092269996_tp_box_2" providerId="OAuth2" clId="{E7A5B3EE-19A4-4470-A100-7FE637017025}" dt="2026-01-27T23:35:35.847" v="463" actId="207"/>
          <ac:graphicFrameMkLst>
            <pc:docMk/>
            <pc:sldMk cId="2826368388" sldId="717"/>
            <ac:graphicFrameMk id="5" creationId="{4F481762-1493-1FFE-7564-72F4056DF360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8T05:03:32.709" v="477" actId="207"/>
        <pc:sldMkLst>
          <pc:docMk/>
          <pc:sldMk cId="1269720436" sldId="719"/>
        </pc:sldMkLst>
        <pc:spChg chg="mod">
          <ac:chgData name="Hirai Yuko (平井 祐子)  " userId="6092269996_tp_box_2" providerId="OAuth2" clId="{E7A5B3EE-19A4-4470-A100-7FE637017025}" dt="2026-01-26T12:17:48.177" v="123" actId="1076"/>
          <ac:spMkLst>
            <pc:docMk/>
            <pc:sldMk cId="1269720436" sldId="719"/>
            <ac:spMk id="3" creationId="{8CAA5C10-755F-1AED-3334-CDAFC524BDC1}"/>
          </ac:spMkLst>
        </pc:spChg>
        <pc:spChg chg="mod">
          <ac:chgData name="Hirai Yuko (平井 祐子)  " userId="6092269996_tp_box_2" providerId="OAuth2" clId="{E7A5B3EE-19A4-4470-A100-7FE637017025}" dt="2026-01-26T12:09:02.438" v="78" actId="207"/>
          <ac:spMkLst>
            <pc:docMk/>
            <pc:sldMk cId="1269720436" sldId="719"/>
            <ac:spMk id="4" creationId="{0B86984A-534F-C683-7F69-195A83DD1DE5}"/>
          </ac:spMkLst>
        </pc:spChg>
        <pc:spChg chg="mod">
          <ac:chgData name="Hirai Yuko (平井 祐子)  " userId="6092269996_tp_box_2" providerId="OAuth2" clId="{E7A5B3EE-19A4-4470-A100-7FE637017025}" dt="2026-01-28T05:03:32.709" v="477" actId="207"/>
          <ac:spMkLst>
            <pc:docMk/>
            <pc:sldMk cId="1269720436" sldId="719"/>
            <ac:spMk id="6" creationId="{C15AF181-2412-A9C3-D5CA-797564EC037A}"/>
          </ac:spMkLst>
        </pc:spChg>
        <pc:spChg chg="mod">
          <ac:chgData name="Hirai Yuko (平井 祐子)  " userId="6092269996_tp_box_2" providerId="OAuth2" clId="{E7A5B3EE-19A4-4470-A100-7FE637017025}" dt="2026-01-26T12:09:01.326" v="77" actId="207"/>
          <ac:spMkLst>
            <pc:docMk/>
            <pc:sldMk cId="1269720436" sldId="719"/>
            <ac:spMk id="9" creationId="{A58682E3-AD1C-3B11-D738-FD2895A8DEBE}"/>
          </ac:spMkLst>
        </pc:spChg>
        <pc:spChg chg="mod">
          <ac:chgData name="Hirai Yuko (平井 祐子)  " userId="6092269996_tp_box_2" providerId="OAuth2" clId="{E7A5B3EE-19A4-4470-A100-7FE637017025}" dt="2026-01-26T12:17:51.704" v="124" actId="1076"/>
          <ac:spMkLst>
            <pc:docMk/>
            <pc:sldMk cId="1269720436" sldId="719"/>
            <ac:spMk id="14" creationId="{62579CE3-943A-CC88-7F79-57A5E0A1BC17}"/>
          </ac:spMkLst>
        </pc:spChg>
        <pc:graphicFrameChg chg="mod modGraphic">
          <ac:chgData name="Hirai Yuko (平井 祐子)  " userId="6092269996_tp_box_2" providerId="OAuth2" clId="{E7A5B3EE-19A4-4470-A100-7FE637017025}" dt="2026-01-27T23:35:47.136" v="466" actId="207"/>
          <ac:graphicFrameMkLst>
            <pc:docMk/>
            <pc:sldMk cId="1269720436" sldId="719"/>
            <ac:graphicFrameMk id="5" creationId="{070E15C1-9AC5-F681-2AB4-8AF1800805EF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7T23:35:38.627" v="464" actId="207"/>
        <pc:sldMkLst>
          <pc:docMk/>
          <pc:sldMk cId="4216519011" sldId="720"/>
        </pc:sldMkLst>
        <pc:spChg chg="mod">
          <ac:chgData name="Hirai Yuko (平井 祐子)  " userId="6092269996_tp_box_2" providerId="OAuth2" clId="{E7A5B3EE-19A4-4470-A100-7FE637017025}" dt="2026-01-26T12:08:50.674" v="72" actId="207"/>
          <ac:spMkLst>
            <pc:docMk/>
            <pc:sldMk cId="4216519011" sldId="720"/>
            <ac:spMk id="4" creationId="{60D0E760-8A0A-C84D-2DC9-DB4EFCB70925}"/>
          </ac:spMkLst>
        </pc:spChg>
        <pc:spChg chg="mod">
          <ac:chgData name="Hirai Yuko (平井 祐子)  " userId="6092269996_tp_box_2" providerId="OAuth2" clId="{E7A5B3EE-19A4-4470-A100-7FE637017025}" dt="2026-01-27T23:35:38.627" v="464" actId="207"/>
          <ac:spMkLst>
            <pc:docMk/>
            <pc:sldMk cId="4216519011" sldId="720"/>
            <ac:spMk id="6" creationId="{4A56C22E-80B5-BA1C-FB17-CC85FB0A1423}"/>
          </ac:spMkLst>
        </pc:spChg>
        <pc:spChg chg="mod">
          <ac:chgData name="Hirai Yuko (平井 祐子)  " userId="6092269996_tp_box_2" providerId="OAuth2" clId="{E7A5B3EE-19A4-4470-A100-7FE637017025}" dt="2026-01-26T12:08:48.957" v="71" actId="207"/>
          <ac:spMkLst>
            <pc:docMk/>
            <pc:sldMk cId="4216519011" sldId="720"/>
            <ac:spMk id="9" creationId="{9B17C496-9546-CCC5-2224-26063D83F361}"/>
          </ac:spMkLst>
        </pc:spChg>
        <pc:graphicFrameChg chg="mod modGraphic">
          <ac:chgData name="Hirai Yuko (平井 祐子)  " userId="6092269996_tp_box_2" providerId="OAuth2" clId="{E7A5B3EE-19A4-4470-A100-7FE637017025}" dt="2026-01-27T02:54:07.579" v="332"/>
          <ac:graphicFrameMkLst>
            <pc:docMk/>
            <pc:sldMk cId="4216519011" sldId="720"/>
            <ac:graphicFrameMk id="5" creationId="{E16CD4E4-2163-42D3-0273-C76AF9A29A89}"/>
          </ac:graphicFrameMkLst>
        </pc:graphicFrameChg>
      </pc:sldChg>
      <pc:sldChg chg="addSp delSp modSp mod">
        <pc:chgData name="Hirai Yuko (平井 祐子)  " userId="6092269996_tp_box_2" providerId="OAuth2" clId="{E7A5B3EE-19A4-4470-A100-7FE637017025}" dt="2026-01-27T23:36:04.466" v="473" actId="207"/>
        <pc:sldMkLst>
          <pc:docMk/>
          <pc:sldMk cId="4010795798" sldId="722"/>
        </pc:sldMkLst>
        <pc:spChg chg="add mod">
          <ac:chgData name="Hirai Yuko (平井 祐子)  " userId="6092269996_tp_box_2" providerId="OAuth2" clId="{E7A5B3EE-19A4-4470-A100-7FE637017025}" dt="2026-01-27T02:13:25.710" v="331" actId="1076"/>
          <ac:spMkLst>
            <pc:docMk/>
            <pc:sldMk cId="4010795798" sldId="722"/>
            <ac:spMk id="4" creationId="{5B7B15EF-D63E-6FFE-D372-73DD29E2C11B}"/>
          </ac:spMkLst>
        </pc:spChg>
        <pc:spChg chg="mod">
          <ac:chgData name="Hirai Yuko (平井 祐子)  " userId="6092269996_tp_box_2" providerId="OAuth2" clId="{E7A5B3EE-19A4-4470-A100-7FE637017025}" dt="2026-01-27T02:13:21.027" v="330" actId="1076"/>
          <ac:spMkLst>
            <pc:docMk/>
            <pc:sldMk cId="4010795798" sldId="722"/>
            <ac:spMk id="11" creationId="{9E12E416-AFDA-2855-6D7E-9ECA639BFC00}"/>
          </ac:spMkLst>
        </pc:spChg>
        <pc:graphicFrameChg chg="mod modGraphic">
          <ac:chgData name="Hirai Yuko (平井 祐子)  " userId="6092269996_tp_box_2" providerId="OAuth2" clId="{E7A5B3EE-19A4-4470-A100-7FE637017025}" dt="2026-01-27T23:36:04.466" v="473" actId="207"/>
          <ac:graphicFrameMkLst>
            <pc:docMk/>
            <pc:sldMk cId="4010795798" sldId="722"/>
            <ac:graphicFrameMk id="3" creationId="{A9436D2B-1157-B5F4-94DA-9E0E4B4D0B3A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6T12:10:04.505" v="106" actId="207"/>
        <pc:sldMkLst>
          <pc:docMk/>
          <pc:sldMk cId="1071687524" sldId="2146849025"/>
        </pc:sldMkLst>
        <pc:graphicFrameChg chg="modGraphic">
          <ac:chgData name="Hirai Yuko (平井 祐子)  " userId="6092269996_tp_box_2" providerId="OAuth2" clId="{E7A5B3EE-19A4-4470-A100-7FE637017025}" dt="2026-01-26T12:10:04.505" v="106" actId="207"/>
          <ac:graphicFrameMkLst>
            <pc:docMk/>
            <pc:sldMk cId="1071687524" sldId="2146849025"/>
            <ac:graphicFrameMk id="2" creationId="{5D3D9B77-A695-FEEC-C415-67DE00663E62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7T23:39:11.754" v="475" actId="207"/>
        <pc:sldMkLst>
          <pc:docMk/>
          <pc:sldMk cId="2668851445" sldId="2146849026"/>
        </pc:sldMkLst>
        <pc:graphicFrameChg chg="modGraphic">
          <ac:chgData name="Hirai Yuko (平井 祐子)  " userId="6092269996_tp_box_2" providerId="OAuth2" clId="{E7A5B3EE-19A4-4470-A100-7FE637017025}" dt="2026-01-27T23:39:11.754" v="475" actId="207"/>
          <ac:graphicFrameMkLst>
            <pc:docMk/>
            <pc:sldMk cId="2668851445" sldId="2146849026"/>
            <ac:graphicFrameMk id="8" creationId="{4D285855-9DB4-7B15-873D-C0B8CE8E5C79}"/>
          </ac:graphicFrameMkLst>
        </pc:graphicFrameChg>
      </pc:sldChg>
      <pc:sldChg chg="modSp mod">
        <pc:chgData name="Hirai Yuko (平井 祐子)  " userId="6092269996_tp_box_2" providerId="OAuth2" clId="{E7A5B3EE-19A4-4470-A100-7FE637017025}" dt="2026-01-27T23:34:09.009" v="440" actId="207"/>
        <pc:sldMkLst>
          <pc:docMk/>
          <pc:sldMk cId="330285224" sldId="2146849029"/>
        </pc:sldMkLst>
        <pc:spChg chg="mod">
          <ac:chgData name="Hirai Yuko (平井 祐子)  " userId="6092269996_tp_box_2" providerId="OAuth2" clId="{E7A5B3EE-19A4-4470-A100-7FE637017025}" dt="2026-01-27T23:34:09.009" v="440" actId="207"/>
          <ac:spMkLst>
            <pc:docMk/>
            <pc:sldMk cId="330285224" sldId="2146849029"/>
            <ac:spMk id="20" creationId="{89F2B883-746A-AE92-AF21-1B489E87BCDD}"/>
          </ac:spMkLst>
        </pc:spChg>
      </pc:sldChg>
      <pc:sldChg chg="modSp del mod">
        <pc:chgData name="Hirai Yuko (平井 祐子)  " userId="6092269996_tp_box_2" providerId="OAuth2" clId="{E7A5B3EE-19A4-4470-A100-7FE637017025}" dt="2026-01-27T04:33:24.856" v="347" actId="2696"/>
        <pc:sldMkLst>
          <pc:docMk/>
          <pc:sldMk cId="3780001669" sldId="2146849084"/>
        </pc:sldMkLst>
      </pc:sldChg>
      <pc:sldChg chg="modSp mod">
        <pc:chgData name="Hirai Yuko (平井 祐子)  " userId="6092269996_tp_box_2" providerId="OAuth2" clId="{E7A5B3EE-19A4-4470-A100-7FE637017025}" dt="2026-01-26T12:22:23.956" v="157" actId="108"/>
        <pc:sldMkLst>
          <pc:docMk/>
          <pc:sldMk cId="440883410" sldId="2146849156"/>
        </pc:sldMkLst>
        <pc:spChg chg="mod">
          <ac:chgData name="Hirai Yuko (平井 祐子)  " userId="6092269996_tp_box_2" providerId="OAuth2" clId="{E7A5B3EE-19A4-4470-A100-7FE637017025}" dt="2026-01-26T12:22:23.956" v="157" actId="108"/>
          <ac:spMkLst>
            <pc:docMk/>
            <pc:sldMk cId="440883410" sldId="2146849156"/>
            <ac:spMk id="16" creationId="{352250BB-8DD6-7083-677D-6CE67F6F6D01}"/>
          </ac:spMkLst>
        </pc:spChg>
      </pc:sldChg>
      <pc:sldChg chg="addSp modSp mod">
        <pc:chgData name="Hirai Yuko (平井 祐子)  " userId="6092269996_tp_box_2" providerId="OAuth2" clId="{E7A5B3EE-19A4-4470-A100-7FE637017025}" dt="2026-01-27T23:33:42.542" v="439" actId="1038"/>
        <pc:sldMkLst>
          <pc:docMk/>
          <pc:sldMk cId="3486328473" sldId="2146849164"/>
        </pc:sldMkLst>
        <pc:spChg chg="mod">
          <ac:chgData name="Hirai Yuko (平井 祐子)  " userId="6092269996_tp_box_2" providerId="OAuth2" clId="{E7A5B3EE-19A4-4470-A100-7FE637017025}" dt="2026-01-27T01:48:34.104" v="170" actId="1076"/>
          <ac:spMkLst>
            <pc:docMk/>
            <pc:sldMk cId="3486328473" sldId="2146849164"/>
            <ac:spMk id="10" creationId="{98CC2D8F-73A4-CBDB-91E7-7EBF97A0F5E5}"/>
          </ac:spMkLst>
        </pc:spChg>
        <pc:graphicFrameChg chg="mod modGraphic">
          <ac:chgData name="Hirai Yuko (平井 祐子)  " userId="6092269996_tp_box_2" providerId="OAuth2" clId="{E7A5B3EE-19A4-4470-A100-7FE637017025}" dt="2026-01-27T01:48:31.119" v="169" actId="1076"/>
          <ac:graphicFrameMkLst>
            <pc:docMk/>
            <pc:sldMk cId="3486328473" sldId="2146849164"/>
            <ac:graphicFrameMk id="11" creationId="{B77D0F6E-F981-C448-3894-C719532822E0}"/>
          </ac:graphicFrameMkLst>
        </pc:graphicFrameChg>
        <pc:picChg chg="add mod">
          <ac:chgData name="Hirai Yuko (平井 祐子)  " userId="6092269996_tp_box_2" providerId="OAuth2" clId="{E7A5B3EE-19A4-4470-A100-7FE637017025}" dt="2026-01-27T23:33:42.542" v="439" actId="1038"/>
          <ac:picMkLst>
            <pc:docMk/>
            <pc:sldMk cId="3486328473" sldId="2146849164"/>
            <ac:picMk id="9" creationId="{29F09395-2049-2876-A8C5-E933E16B6773}"/>
          </ac:picMkLst>
        </pc:picChg>
        <pc:picChg chg="add mod">
          <ac:chgData name="Hirai Yuko (平井 祐子)  " userId="6092269996_tp_box_2" providerId="OAuth2" clId="{E7A5B3EE-19A4-4470-A100-7FE637017025}" dt="2026-01-27T04:36:02.516" v="411" actId="1037"/>
          <ac:picMkLst>
            <pc:docMk/>
            <pc:sldMk cId="3486328473" sldId="2146849164"/>
            <ac:picMk id="12" creationId="{6AD5E198-6302-29C6-B965-FFC43B8BF90F}"/>
          </ac:picMkLst>
        </pc:picChg>
        <pc:picChg chg="add mod">
          <ac:chgData name="Hirai Yuko (平井 祐子)  " userId="6092269996_tp_box_2" providerId="OAuth2" clId="{E7A5B3EE-19A4-4470-A100-7FE637017025}" dt="2026-01-27T04:35:55.184" v="405" actId="1037"/>
          <ac:picMkLst>
            <pc:docMk/>
            <pc:sldMk cId="3486328473" sldId="2146849164"/>
            <ac:picMk id="13" creationId="{7602977E-C658-9BDD-EAB1-D3CB067993C6}"/>
          </ac:picMkLst>
        </pc:picChg>
      </pc:sldChg>
      <pc:sldChg chg="modSp mod">
        <pc:chgData name="Hirai Yuko (平井 祐子)  " userId="6092269996_tp_box_2" providerId="OAuth2" clId="{E7A5B3EE-19A4-4470-A100-7FE637017025}" dt="2026-01-28T05:04:02.891" v="478" actId="207"/>
        <pc:sldMkLst>
          <pc:docMk/>
          <pc:sldMk cId="695521694" sldId="2146849165"/>
        </pc:sldMkLst>
        <pc:spChg chg="mod">
          <ac:chgData name="Hirai Yuko (平井 祐子)  " userId="6092269996_tp_box_2" providerId="OAuth2" clId="{E7A5B3EE-19A4-4470-A100-7FE637017025}" dt="2026-01-27T01:48:57.578" v="171" actId="207"/>
          <ac:spMkLst>
            <pc:docMk/>
            <pc:sldMk cId="695521694" sldId="2146849165"/>
            <ac:spMk id="2" creationId="{FFA96B85-ED6D-558C-5279-8A17EB44661F}"/>
          </ac:spMkLst>
        </pc:spChg>
        <pc:spChg chg="mod">
          <ac:chgData name="Hirai Yuko (平井 祐子)  " userId="6092269996_tp_box_2" providerId="OAuth2" clId="{E7A5B3EE-19A4-4470-A100-7FE637017025}" dt="2026-01-28T05:04:02.891" v="478" actId="207"/>
          <ac:spMkLst>
            <pc:docMk/>
            <pc:sldMk cId="695521694" sldId="2146849165"/>
            <ac:spMk id="3" creationId="{32A3D2C6-35CA-0DAF-E179-457238C2870E}"/>
          </ac:spMkLst>
        </pc:spChg>
      </pc:sldChg>
      <pc:sldChg chg="modSp mod">
        <pc:chgData name="Hirai Yuko (平井 祐子)  " userId="6092269996_tp_box_2" providerId="OAuth2" clId="{E7A5B3EE-19A4-4470-A100-7FE637017025}" dt="2026-01-27T23:34:30.467" v="447" actId="207"/>
        <pc:sldMkLst>
          <pc:docMk/>
          <pc:sldMk cId="944145298" sldId="2146849166"/>
        </pc:sldMkLst>
        <pc:spChg chg="mod">
          <ac:chgData name="Hirai Yuko (平井 祐子)  " userId="6092269996_tp_box_2" providerId="OAuth2" clId="{E7A5B3EE-19A4-4470-A100-7FE637017025}" dt="2026-01-26T12:02:53.091" v="9" actId="207"/>
          <ac:spMkLst>
            <pc:docMk/>
            <pc:sldMk cId="944145298" sldId="2146849166"/>
            <ac:spMk id="2" creationId="{54BEBFBD-4AC7-4366-369C-C86AACCB14B8}"/>
          </ac:spMkLst>
        </pc:spChg>
        <pc:spChg chg="mod">
          <ac:chgData name="Hirai Yuko (平井 祐子)  " userId="6092269996_tp_box_2" providerId="OAuth2" clId="{E7A5B3EE-19A4-4470-A100-7FE637017025}" dt="2026-01-27T23:34:28.917" v="446" actId="207"/>
          <ac:spMkLst>
            <pc:docMk/>
            <pc:sldMk cId="944145298" sldId="2146849166"/>
            <ac:spMk id="18" creationId="{EECA9A77-4D54-26BE-057B-A960F608F04B}"/>
          </ac:spMkLst>
        </pc:spChg>
        <pc:spChg chg="mod">
          <ac:chgData name="Hirai Yuko (平井 祐子)  " userId="6092269996_tp_box_2" providerId="OAuth2" clId="{E7A5B3EE-19A4-4470-A100-7FE637017025}" dt="2026-01-27T23:34:30.467" v="447" actId="207"/>
          <ac:spMkLst>
            <pc:docMk/>
            <pc:sldMk cId="944145298" sldId="2146849166"/>
            <ac:spMk id="20" creationId="{5905B17D-72DA-3B01-11BD-BCFA0EF4F722}"/>
          </ac:spMkLst>
        </pc:spChg>
        <pc:spChg chg="mod">
          <ac:chgData name="Hirai Yuko (平井 祐子)  " userId="6092269996_tp_box_2" providerId="OAuth2" clId="{E7A5B3EE-19A4-4470-A100-7FE637017025}" dt="2026-01-27T23:34:26.710" v="445" actId="207"/>
          <ac:spMkLst>
            <pc:docMk/>
            <pc:sldMk cId="944145298" sldId="2146849166"/>
            <ac:spMk id="24" creationId="{AF07DC10-CF85-30B0-AAE1-F67151D10D88}"/>
          </ac:spMkLst>
        </pc:spChg>
        <pc:spChg chg="mod">
          <ac:chgData name="Hirai Yuko (平井 祐子)  " userId="6092269996_tp_box_2" providerId="OAuth2" clId="{E7A5B3EE-19A4-4470-A100-7FE637017025}" dt="2026-01-26T12:02:54.534" v="10" actId="207"/>
          <ac:spMkLst>
            <pc:docMk/>
            <pc:sldMk cId="944145298" sldId="2146849166"/>
            <ac:spMk id="42" creationId="{02F54446-448A-B115-4AB1-C9A28A4DAB11}"/>
          </ac:spMkLst>
        </pc:spChg>
        <pc:picChg chg="ord">
          <ac:chgData name="Hirai Yuko (平井 祐子)  " userId="6092269996_tp_box_2" providerId="OAuth2" clId="{E7A5B3EE-19A4-4470-A100-7FE637017025}" dt="2026-01-27T01:53:01.768" v="176" actId="167"/>
          <ac:picMkLst>
            <pc:docMk/>
            <pc:sldMk cId="944145298" sldId="2146849166"/>
            <ac:picMk id="37" creationId="{DCC6ADD6-4D78-12F2-8C2B-5D431BB45C40}"/>
          </ac:picMkLst>
        </pc:picChg>
        <pc:picChg chg="ord">
          <ac:chgData name="Hirai Yuko (平井 祐子)  " userId="6092269996_tp_box_2" providerId="OAuth2" clId="{E7A5B3EE-19A4-4470-A100-7FE637017025}" dt="2026-01-27T01:53:04.378" v="177" actId="167"/>
          <ac:picMkLst>
            <pc:docMk/>
            <pc:sldMk cId="944145298" sldId="2146849166"/>
            <ac:picMk id="39" creationId="{4E4DE742-C226-122D-0BCC-EDC49808D8DA}"/>
          </ac:picMkLst>
        </pc:picChg>
      </pc:sldChg>
      <pc:sldChg chg="modSp mod">
        <pc:chgData name="Hirai Yuko (平井 祐子)  " userId="6092269996_tp_box_2" providerId="OAuth2" clId="{E7A5B3EE-19A4-4470-A100-7FE637017025}" dt="2026-01-27T23:35:16.026" v="456" actId="207"/>
        <pc:sldMkLst>
          <pc:docMk/>
          <pc:sldMk cId="3110191742" sldId="2146849167"/>
        </pc:sldMkLst>
        <pc:spChg chg="mod">
          <ac:chgData name="Hirai Yuko (平井 祐子)  " userId="6092269996_tp_box_2" providerId="OAuth2" clId="{E7A5B3EE-19A4-4470-A100-7FE637017025}" dt="2026-01-27T23:35:16.026" v="456" actId="207"/>
          <ac:spMkLst>
            <pc:docMk/>
            <pc:sldMk cId="3110191742" sldId="2146849167"/>
            <ac:spMk id="11" creationId="{AD060254-B426-8770-64E3-BCE7F71224EC}"/>
          </ac:spMkLst>
        </pc:spChg>
      </pc:sldChg>
      <pc:sldChg chg="modSp mod">
        <pc:chgData name="Hirai Yuko (平井 祐子)  " userId="6092269996_tp_box_2" providerId="OAuth2" clId="{E7A5B3EE-19A4-4470-A100-7FE637017025}" dt="2026-01-27T23:35:26.331" v="459" actId="207"/>
        <pc:sldMkLst>
          <pc:docMk/>
          <pc:sldMk cId="1736130489" sldId="2146849168"/>
        </pc:sldMkLst>
        <pc:spChg chg="mod">
          <ac:chgData name="Hirai Yuko (平井 祐子)  " userId="6092269996_tp_box_2" providerId="OAuth2" clId="{E7A5B3EE-19A4-4470-A100-7FE637017025}" dt="2026-01-26T12:07:58.348" v="53" actId="207"/>
          <ac:spMkLst>
            <pc:docMk/>
            <pc:sldMk cId="1736130489" sldId="2146849168"/>
            <ac:spMk id="4" creationId="{BCD3084E-CC53-9463-4F3D-1A3FBD143C1F}"/>
          </ac:spMkLst>
        </pc:spChg>
        <pc:spChg chg="mod">
          <ac:chgData name="Hirai Yuko (平井 祐子)  " userId="6092269996_tp_box_2" providerId="OAuth2" clId="{E7A5B3EE-19A4-4470-A100-7FE637017025}" dt="2026-01-26T12:08:00.239" v="54" actId="207"/>
          <ac:spMkLst>
            <pc:docMk/>
            <pc:sldMk cId="1736130489" sldId="2146849168"/>
            <ac:spMk id="14" creationId="{6B5E2741-6A44-A0A1-EB10-0DE01B41C526}"/>
          </ac:spMkLst>
        </pc:spChg>
        <pc:spChg chg="mod">
          <ac:chgData name="Hirai Yuko (平井 祐子)  " userId="6092269996_tp_box_2" providerId="OAuth2" clId="{E7A5B3EE-19A4-4470-A100-7FE637017025}" dt="2026-01-27T23:35:26.331" v="459" actId="207"/>
          <ac:spMkLst>
            <pc:docMk/>
            <pc:sldMk cId="1736130489" sldId="2146849168"/>
            <ac:spMk id="16" creationId="{F5171AF0-FAF0-AA8B-1770-FC2BC6E87641}"/>
          </ac:spMkLst>
        </pc:spChg>
      </pc:sldChg>
      <pc:sldChg chg="modSp add mod">
        <pc:chgData name="Hirai Yuko (平井 祐子)  " userId="6092269996_tp_box_2" providerId="OAuth2" clId="{E7A5B3EE-19A4-4470-A100-7FE637017025}" dt="2026-01-27T04:32:21.307" v="346" actId="20577"/>
        <pc:sldMkLst>
          <pc:docMk/>
          <pc:sldMk cId="2340814483" sldId="2146849170"/>
        </pc:sldMkLst>
        <pc:spChg chg="mod">
          <ac:chgData name="Hirai Yuko (平井 祐子)  " userId="6092269996_tp_box_2" providerId="OAuth2" clId="{E7A5B3EE-19A4-4470-A100-7FE637017025}" dt="2026-01-27T02:08:33.794" v="318" actId="1076"/>
          <ac:spMkLst>
            <pc:docMk/>
            <pc:sldMk cId="2340814483" sldId="2146849170"/>
            <ac:spMk id="4" creationId="{2068E0B9-8F55-EB41-E02A-63B3AFB3346F}"/>
          </ac:spMkLst>
        </pc:spChg>
        <pc:spChg chg="mod">
          <ac:chgData name="Hirai Yuko (平井 祐子)  " userId="6092269996_tp_box_2" providerId="OAuth2" clId="{E7A5B3EE-19A4-4470-A100-7FE637017025}" dt="2026-01-27T02:08:29.495" v="317" actId="1076"/>
          <ac:spMkLst>
            <pc:docMk/>
            <pc:sldMk cId="2340814483" sldId="2146849170"/>
            <ac:spMk id="11" creationId="{40B221F5-517F-7424-9D88-7542CDCF9970}"/>
          </ac:spMkLst>
        </pc:spChg>
        <pc:graphicFrameChg chg="mod modGraphic">
          <ac:chgData name="Hirai Yuko (平井 祐子)  " userId="6092269996_tp_box_2" providerId="OAuth2" clId="{E7A5B3EE-19A4-4470-A100-7FE637017025}" dt="2026-01-27T04:32:21.307" v="346" actId="20577"/>
          <ac:graphicFrameMkLst>
            <pc:docMk/>
            <pc:sldMk cId="2340814483" sldId="2146849170"/>
            <ac:graphicFrameMk id="3" creationId="{2B5E5E06-8399-B813-DC88-619B12CC17BC}"/>
          </ac:graphicFrameMkLst>
        </pc:graphicFrameChg>
      </pc:sldChg>
    </pc:docChg>
  </pc:docChgLst>
  <pc:docChgLst>
    <pc:chgData name="Ozone Yuko （小曽根祐子）" userId="7815483560_tp_box_2" providerId="OAuth2" clId="{9D3F3C96-46F0-4A69-B082-E038EE86BD3E}"/>
    <pc:docChg chg="undo custSel modSld">
      <pc:chgData name="Ozone Yuko （小曽根祐子）" userId="7815483560_tp_box_2" providerId="OAuth2" clId="{9D3F3C96-46F0-4A69-B082-E038EE86BD3E}" dt="2026-01-28T04:58:32.187" v="53" actId="208"/>
      <pc:docMkLst>
        <pc:docMk/>
      </pc:docMkLst>
      <pc:sldChg chg="modSp mod">
        <pc:chgData name="Ozone Yuko （小曽根祐子）" userId="7815483560_tp_box_2" providerId="OAuth2" clId="{9D3F3C96-46F0-4A69-B082-E038EE86BD3E}" dt="2026-01-28T04:40:12.673" v="9" actId="207"/>
        <pc:sldMkLst>
          <pc:docMk/>
          <pc:sldMk cId="2112894444" sldId="562"/>
        </pc:sldMkLst>
        <pc:graphicFrameChg chg="modGraphic">
          <ac:chgData name="Ozone Yuko （小曽根祐子）" userId="7815483560_tp_box_2" providerId="OAuth2" clId="{9D3F3C96-46F0-4A69-B082-E038EE86BD3E}" dt="2026-01-28T04:40:12.673" v="9" actId="207"/>
          <ac:graphicFrameMkLst>
            <pc:docMk/>
            <pc:sldMk cId="2112894444" sldId="562"/>
            <ac:graphicFrameMk id="2" creationId="{8EB47DD8-65DC-64EF-13D4-5DD6803BF1A4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38:38.263" v="2" actId="207"/>
        <pc:sldMkLst>
          <pc:docMk/>
          <pc:sldMk cId="2958302193" sldId="576"/>
        </pc:sldMkLst>
        <pc:graphicFrameChg chg="modGraphic">
          <ac:chgData name="Ozone Yuko （小曽根祐子）" userId="7815483560_tp_box_2" providerId="OAuth2" clId="{9D3F3C96-46F0-4A69-B082-E038EE86BD3E}" dt="2026-01-28T04:38:38.263" v="2" actId="207"/>
          <ac:graphicFrameMkLst>
            <pc:docMk/>
            <pc:sldMk cId="2958302193" sldId="576"/>
            <ac:graphicFrameMk id="4" creationId="{0ED5DC2A-31C9-3971-A6D3-6230759E1B98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39:18.509" v="4" actId="207"/>
        <pc:sldMkLst>
          <pc:docMk/>
          <pc:sldMk cId="2256016530" sldId="701"/>
        </pc:sldMkLst>
        <pc:graphicFrameChg chg="modGraphic">
          <ac:chgData name="Ozone Yuko （小曽根祐子）" userId="7815483560_tp_box_2" providerId="OAuth2" clId="{9D3F3C96-46F0-4A69-B082-E038EE86BD3E}" dt="2026-01-28T04:39:18.509" v="4" actId="207"/>
          <ac:graphicFrameMkLst>
            <pc:docMk/>
            <pc:sldMk cId="2256016530" sldId="701"/>
            <ac:graphicFrameMk id="3" creationId="{6C2D5C1D-C8DC-B874-A49D-C3A216C04345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40:44.956" v="11" actId="207"/>
        <pc:sldMkLst>
          <pc:docMk/>
          <pc:sldMk cId="44246313" sldId="705"/>
        </pc:sldMkLst>
        <pc:graphicFrameChg chg="modGraphic">
          <ac:chgData name="Ozone Yuko （小曽根祐子）" userId="7815483560_tp_box_2" providerId="OAuth2" clId="{9D3F3C96-46F0-4A69-B082-E038EE86BD3E}" dt="2026-01-28T04:40:44.956" v="11" actId="207"/>
          <ac:graphicFrameMkLst>
            <pc:docMk/>
            <pc:sldMk cId="44246313" sldId="705"/>
            <ac:graphicFrameMk id="6" creationId="{58EC3400-7DE9-FC1D-E1C0-F12D0E14A43F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41:31.750" v="14" actId="207"/>
        <pc:sldMkLst>
          <pc:docMk/>
          <pc:sldMk cId="946354226" sldId="710"/>
        </pc:sldMkLst>
        <pc:graphicFrameChg chg="modGraphic">
          <ac:chgData name="Ozone Yuko （小曽根祐子）" userId="7815483560_tp_box_2" providerId="OAuth2" clId="{9D3F3C96-46F0-4A69-B082-E038EE86BD3E}" dt="2026-01-28T04:41:31.750" v="14" actId="207"/>
          <ac:graphicFrameMkLst>
            <pc:docMk/>
            <pc:sldMk cId="946354226" sldId="710"/>
            <ac:graphicFrameMk id="5" creationId="{C39A5F84-F463-2164-E3A8-1625F7B877E8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42:17.250" v="17" actId="207"/>
        <pc:sldMkLst>
          <pc:docMk/>
          <pc:sldMk cId="3874678475" sldId="711"/>
        </pc:sldMkLst>
        <pc:graphicFrameChg chg="modGraphic">
          <ac:chgData name="Ozone Yuko （小曽根祐子）" userId="7815483560_tp_box_2" providerId="OAuth2" clId="{9D3F3C96-46F0-4A69-B082-E038EE86BD3E}" dt="2026-01-28T04:42:17.250" v="17" actId="207"/>
          <ac:graphicFrameMkLst>
            <pc:docMk/>
            <pc:sldMk cId="3874678475" sldId="711"/>
            <ac:graphicFrameMk id="6" creationId="{30BDC3C7-6264-AFE6-D17C-0C7A2681FE23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58:32.187" v="53" actId="208"/>
        <pc:sldMkLst>
          <pc:docMk/>
          <pc:sldMk cId="316052875" sldId="714"/>
        </pc:sldMkLst>
        <pc:spChg chg="mod">
          <ac:chgData name="Ozone Yuko （小曽根祐子）" userId="7815483560_tp_box_2" providerId="OAuth2" clId="{9D3F3C96-46F0-4A69-B082-E038EE86BD3E}" dt="2026-01-28T04:57:54.692" v="48" actId="208"/>
          <ac:spMkLst>
            <pc:docMk/>
            <pc:sldMk cId="316052875" sldId="714"/>
            <ac:spMk id="36" creationId="{B76A4BA4-5C8C-4139-5F65-6CDE740D8D0F}"/>
          </ac:spMkLst>
        </pc:spChg>
        <pc:spChg chg="mod">
          <ac:chgData name="Ozone Yuko （小曽根祐子）" userId="7815483560_tp_box_2" providerId="OAuth2" clId="{9D3F3C96-46F0-4A69-B082-E038EE86BD3E}" dt="2026-01-28T04:58:32.187" v="53" actId="208"/>
          <ac:spMkLst>
            <pc:docMk/>
            <pc:sldMk cId="316052875" sldId="714"/>
            <ac:spMk id="43" creationId="{E05E78DA-E1E4-2A29-B296-9E92D57F4D1E}"/>
          </ac:spMkLst>
        </pc:spChg>
        <pc:spChg chg="mod">
          <ac:chgData name="Ozone Yuko （小曽根祐子）" userId="7815483560_tp_box_2" providerId="OAuth2" clId="{9D3F3C96-46F0-4A69-B082-E038EE86BD3E}" dt="2026-01-28T04:58:11.768" v="49" actId="208"/>
          <ac:spMkLst>
            <pc:docMk/>
            <pc:sldMk cId="316052875" sldId="714"/>
            <ac:spMk id="44" creationId="{2E138675-405D-68FF-C4A8-6DBE84702CDC}"/>
          </ac:spMkLst>
        </pc:spChg>
        <pc:cxnChg chg="mod">
          <ac:chgData name="Ozone Yuko （小曽根祐子）" userId="7815483560_tp_box_2" providerId="OAuth2" clId="{9D3F3C96-46F0-4A69-B082-E038EE86BD3E}" dt="2026-01-28T04:58:17.052" v="50" actId="208"/>
          <ac:cxnSpMkLst>
            <pc:docMk/>
            <pc:sldMk cId="316052875" sldId="714"/>
            <ac:cxnSpMk id="45" creationId="{4C51D881-4419-1312-3707-2BA2182EDD2E}"/>
          </ac:cxnSpMkLst>
        </pc:cxnChg>
      </pc:sldChg>
      <pc:sldChg chg="modSp mod">
        <pc:chgData name="Ozone Yuko （小曽根祐子）" userId="7815483560_tp_box_2" providerId="OAuth2" clId="{9D3F3C96-46F0-4A69-B082-E038EE86BD3E}" dt="2026-01-28T04:50:06.907" v="40" actId="207"/>
        <pc:sldMkLst>
          <pc:docMk/>
          <pc:sldMk cId="2826111213" sldId="715"/>
        </pc:sldMkLst>
        <pc:graphicFrameChg chg="modGraphic">
          <ac:chgData name="Ozone Yuko （小曽根祐子）" userId="7815483560_tp_box_2" providerId="OAuth2" clId="{9D3F3C96-46F0-4A69-B082-E038EE86BD3E}" dt="2026-01-28T04:50:06.907" v="40" actId="207"/>
          <ac:graphicFrameMkLst>
            <pc:docMk/>
            <pc:sldMk cId="2826111213" sldId="715"/>
            <ac:graphicFrameMk id="2" creationId="{26CF36C7-E78D-8F97-2B3D-7DA1B4B4D2ED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46:19.501" v="29" actId="207"/>
        <pc:sldMkLst>
          <pc:docMk/>
          <pc:sldMk cId="2358504933" sldId="716"/>
        </pc:sldMkLst>
        <pc:graphicFrameChg chg="modGraphic">
          <ac:chgData name="Ozone Yuko （小曽根祐子）" userId="7815483560_tp_box_2" providerId="OAuth2" clId="{9D3F3C96-46F0-4A69-B082-E038EE86BD3E}" dt="2026-01-28T04:46:19.501" v="29" actId="207"/>
          <ac:graphicFrameMkLst>
            <pc:docMk/>
            <pc:sldMk cId="2358504933" sldId="716"/>
            <ac:graphicFrameMk id="5" creationId="{B87BE1AA-29A4-DCAD-A876-5A6437EA0C9A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47:27.582" v="32" actId="207"/>
        <pc:sldMkLst>
          <pc:docMk/>
          <pc:sldMk cId="2826368388" sldId="717"/>
        </pc:sldMkLst>
        <pc:graphicFrameChg chg="modGraphic">
          <ac:chgData name="Ozone Yuko （小曽根祐子）" userId="7815483560_tp_box_2" providerId="OAuth2" clId="{9D3F3C96-46F0-4A69-B082-E038EE86BD3E}" dt="2026-01-28T04:47:27.582" v="32" actId="207"/>
          <ac:graphicFrameMkLst>
            <pc:docMk/>
            <pc:sldMk cId="2826368388" sldId="717"/>
            <ac:graphicFrameMk id="5" creationId="{4F481762-1493-1FFE-7564-72F4056DF360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49:37.600" v="38" actId="207"/>
        <pc:sldMkLst>
          <pc:docMk/>
          <pc:sldMk cId="1269720436" sldId="719"/>
        </pc:sldMkLst>
        <pc:graphicFrameChg chg="modGraphic">
          <ac:chgData name="Ozone Yuko （小曽根祐子）" userId="7815483560_tp_box_2" providerId="OAuth2" clId="{9D3F3C96-46F0-4A69-B082-E038EE86BD3E}" dt="2026-01-28T04:49:37.600" v="38" actId="207"/>
          <ac:graphicFrameMkLst>
            <pc:docMk/>
            <pc:sldMk cId="1269720436" sldId="719"/>
            <ac:graphicFrameMk id="5" creationId="{070E15C1-9AC5-F681-2AB4-8AF1800805EF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48:25.848" v="35" actId="207"/>
        <pc:sldMkLst>
          <pc:docMk/>
          <pc:sldMk cId="4216519011" sldId="720"/>
        </pc:sldMkLst>
        <pc:graphicFrameChg chg="modGraphic">
          <ac:chgData name="Ozone Yuko （小曽根祐子）" userId="7815483560_tp_box_2" providerId="OAuth2" clId="{9D3F3C96-46F0-4A69-B082-E038EE86BD3E}" dt="2026-01-28T04:48:25.848" v="35" actId="207"/>
          <ac:graphicFrameMkLst>
            <pc:docMk/>
            <pc:sldMk cId="4216519011" sldId="720"/>
            <ac:graphicFrameMk id="5" creationId="{E16CD4E4-2163-42D3-0273-C76AF9A29A89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54:57.344" v="44" actId="207"/>
        <pc:sldMkLst>
          <pc:docMk/>
          <pc:sldMk cId="4010795798" sldId="722"/>
        </pc:sldMkLst>
        <pc:graphicFrameChg chg="modGraphic">
          <ac:chgData name="Ozone Yuko （小曽根祐子）" userId="7815483560_tp_box_2" providerId="OAuth2" clId="{9D3F3C96-46F0-4A69-B082-E038EE86BD3E}" dt="2026-01-28T04:54:57.344" v="44" actId="207"/>
          <ac:graphicFrameMkLst>
            <pc:docMk/>
            <pc:sldMk cId="4010795798" sldId="722"/>
            <ac:graphicFrameMk id="3" creationId="{A9436D2B-1157-B5F4-94DA-9E0E4B4D0B3A}"/>
          </ac:graphicFrameMkLst>
        </pc:graphicFrameChg>
      </pc:sldChg>
      <pc:sldChg chg="modSp mod">
        <pc:chgData name="Ozone Yuko （小曽根祐子）" userId="7815483560_tp_box_2" providerId="OAuth2" clId="{9D3F3C96-46F0-4A69-B082-E038EE86BD3E}" dt="2026-01-28T04:38:02.953" v="0" actId="207"/>
        <pc:sldMkLst>
          <pc:docMk/>
          <pc:sldMk cId="330285224" sldId="2146849029"/>
        </pc:sldMkLst>
        <pc:spChg chg="mod">
          <ac:chgData name="Ozone Yuko （小曽根祐子）" userId="7815483560_tp_box_2" providerId="OAuth2" clId="{9D3F3C96-46F0-4A69-B082-E038EE86BD3E}" dt="2026-01-28T04:38:02.953" v="0" actId="207"/>
          <ac:spMkLst>
            <pc:docMk/>
            <pc:sldMk cId="330285224" sldId="2146849029"/>
            <ac:spMk id="19" creationId="{B8CC0354-FE35-0DAB-4C6E-8672C25918E7}"/>
          </ac:spMkLst>
        </pc:spChg>
      </pc:sldChg>
      <pc:sldChg chg="modSp mod">
        <pc:chgData name="Ozone Yuko （小曽根祐子）" userId="7815483560_tp_box_2" providerId="OAuth2" clId="{9D3F3C96-46F0-4A69-B082-E038EE86BD3E}" dt="2026-01-28T04:39:44.122" v="7" actId="207"/>
        <pc:sldMkLst>
          <pc:docMk/>
          <pc:sldMk cId="944145298" sldId="2146849166"/>
        </pc:sldMkLst>
        <pc:spChg chg="mod">
          <ac:chgData name="Ozone Yuko （小曽根祐子）" userId="7815483560_tp_box_2" providerId="OAuth2" clId="{9D3F3C96-46F0-4A69-B082-E038EE86BD3E}" dt="2026-01-28T04:39:39.896" v="6" actId="207"/>
          <ac:spMkLst>
            <pc:docMk/>
            <pc:sldMk cId="944145298" sldId="2146849166"/>
            <ac:spMk id="7" creationId="{91D29AFE-935C-53A5-0699-6A638E623A68}"/>
          </ac:spMkLst>
        </pc:spChg>
        <pc:spChg chg="mod">
          <ac:chgData name="Ozone Yuko （小曽根祐子）" userId="7815483560_tp_box_2" providerId="OAuth2" clId="{9D3F3C96-46F0-4A69-B082-E038EE86BD3E}" dt="2026-01-28T04:39:44.122" v="7" actId="207"/>
          <ac:spMkLst>
            <pc:docMk/>
            <pc:sldMk cId="944145298" sldId="2146849166"/>
            <ac:spMk id="19" creationId="{CBD48E4B-59A2-4527-4AF4-2BC721DA0129}"/>
          </ac:spMkLst>
        </pc:spChg>
        <pc:spChg chg="mod">
          <ac:chgData name="Ozone Yuko （小曽根祐子）" userId="7815483560_tp_box_2" providerId="OAuth2" clId="{9D3F3C96-46F0-4A69-B082-E038EE86BD3E}" dt="2026-01-28T04:39:35.099" v="5" actId="207"/>
          <ac:spMkLst>
            <pc:docMk/>
            <pc:sldMk cId="944145298" sldId="2146849166"/>
            <ac:spMk id="23" creationId="{79C985E6-318B-750B-F622-8D48A8B025E0}"/>
          </ac:spMkLst>
        </pc:spChg>
      </pc:sldChg>
      <pc:sldChg chg="modSp mod">
        <pc:chgData name="Ozone Yuko （小曽根祐子）" userId="7815483560_tp_box_2" providerId="OAuth2" clId="{9D3F3C96-46F0-4A69-B082-E038EE86BD3E}" dt="2026-01-28T04:41:06.816" v="12" actId="207"/>
        <pc:sldMkLst>
          <pc:docMk/>
          <pc:sldMk cId="3110191742" sldId="2146849167"/>
        </pc:sldMkLst>
        <pc:spChg chg="mod">
          <ac:chgData name="Ozone Yuko （小曽根祐子）" userId="7815483560_tp_box_2" providerId="OAuth2" clId="{9D3F3C96-46F0-4A69-B082-E038EE86BD3E}" dt="2026-01-28T04:41:06.816" v="12" actId="207"/>
          <ac:spMkLst>
            <pc:docMk/>
            <pc:sldMk cId="3110191742" sldId="2146849167"/>
            <ac:spMk id="10" creationId="{C4D24539-F0B5-25CB-7CC7-2ECA92DA20C3}"/>
          </ac:spMkLst>
        </pc:spChg>
      </pc:sldChg>
      <pc:sldChg chg="modSp mod">
        <pc:chgData name="Ozone Yuko （小曽根祐子）" userId="7815483560_tp_box_2" providerId="OAuth2" clId="{9D3F3C96-46F0-4A69-B082-E038EE86BD3E}" dt="2026-01-28T04:43:07.751" v="20" actId="207"/>
        <pc:sldMkLst>
          <pc:docMk/>
          <pc:sldMk cId="1736130489" sldId="2146849168"/>
        </pc:sldMkLst>
        <pc:spChg chg="mod">
          <ac:chgData name="Ozone Yuko （小曽根祐子）" userId="7815483560_tp_box_2" providerId="OAuth2" clId="{9D3F3C96-46F0-4A69-B082-E038EE86BD3E}" dt="2026-01-28T04:43:07.751" v="20" actId="207"/>
          <ac:spMkLst>
            <pc:docMk/>
            <pc:sldMk cId="1736130489" sldId="2146849168"/>
            <ac:spMk id="15" creationId="{EBC80A2C-0DFF-8C71-DD7D-9925202B1366}"/>
          </ac:spMkLst>
        </pc:spChg>
      </pc:sldChg>
      <pc:sldChg chg="modSp mod">
        <pc:chgData name="Ozone Yuko （小曽根祐子）" userId="7815483560_tp_box_2" providerId="OAuth2" clId="{9D3F3C96-46F0-4A69-B082-E038EE86BD3E}" dt="2026-01-28T04:55:56.543" v="47" actId="207"/>
        <pc:sldMkLst>
          <pc:docMk/>
          <pc:sldMk cId="2340814483" sldId="2146849170"/>
        </pc:sldMkLst>
        <pc:graphicFrameChg chg="modGraphic">
          <ac:chgData name="Ozone Yuko （小曽根祐子）" userId="7815483560_tp_box_2" providerId="OAuth2" clId="{9D3F3C96-46F0-4A69-B082-E038EE86BD3E}" dt="2026-01-28T04:55:56.543" v="47" actId="207"/>
          <ac:graphicFrameMkLst>
            <pc:docMk/>
            <pc:sldMk cId="2340814483" sldId="2146849170"/>
            <ac:graphicFrameMk id="3" creationId="{2B5E5E06-8399-B813-DC88-619B12CC17BC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2026/1/29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5532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F6461-014F-F434-E39D-0C9EC7DA7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FAD5EB6-566F-E879-D123-BCD0C490E6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E4F94FC-59CC-781F-BC5B-02E374328B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0105B67-602F-F081-7FD7-8BAE0B33BC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7062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18810-B42A-E33A-F51B-824F95B4AB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3AC026FA-DC4F-9F32-14FF-0748B493EC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9B91E8A7-3A52-0CB9-FB79-E839A8724E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91DF843-C909-199A-A44E-8E5A59B794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634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A942D-FA93-5549-70D3-728EAE9397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94C8863-243F-A56D-5FEA-2C4E4D7256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6D5B692-E90F-B339-76FD-0B1A082B4E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B6BF3F8-96B5-334F-4F49-672E86DE8F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9196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6431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EB1013-6E2B-AAEC-C756-DB88E2A0D2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758376F-B54E-E71B-FC86-120A57E5FD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C3F51FD-CAF5-D3F1-B17A-36BA04BC73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A95A61C-44F9-C032-D49A-B8D7F2DCCE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6784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868EB-3BC1-D24A-136D-46D13F7AA1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0FF13CC-372A-173F-A6D7-F59567D0C3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86B57D0-1887-7BFF-E8D7-C25B374955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429DCCE-41DC-1A9A-6BC5-9E904CF2DD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646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43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863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508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245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198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583BE-026F-6E44-651D-BC444DA8E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C537808-FF9D-2F88-DD8D-B4B7CC8E29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52C1B64-C288-74E8-45A2-C8DC8739C9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349FEA9-2F96-867B-E26C-ABDA424566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120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/>
              <a:t>セールスシート</a:t>
            </a:r>
            <a:endParaRPr lang="ja-JP" alt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53364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baseline="0">
                <a:solidFill>
                  <a:srgbClr val="00003E"/>
                </a:solidFill>
                <a:latin typeface="メイリオ" panose="020B0604030504040204" pitchFamily="50" charset="-128"/>
              </a:rPr>
              <a:t>Yahoo!</a:t>
            </a:r>
            <a:r>
              <a:rPr lang="ja-JP" altLang="en-US" sz="1600" b="1" baseline="0">
                <a:solidFill>
                  <a:srgbClr val="00003E"/>
                </a:solidFill>
                <a:latin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5_通常スライド_アイコン項目_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3504626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0630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BC_プロダクト資料表紙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7375" y="1696711"/>
            <a:ext cx="11017250" cy="2065291"/>
          </a:xfrm>
          <a:prstGeom prst="rect">
            <a:avLst/>
          </a:prstGeom>
        </p:spPr>
        <p:txBody>
          <a:bodyPr lIns="0" tIns="36000" rIns="0" bIns="0" anchor="t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5131879" cy="2179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2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65709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chemeClr val="accent1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chemeClr val="accent1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053865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1971967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1057882" y="2890069"/>
            <a:ext cx="540000" cy="54000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327882" y="1593865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cxnSpLocks/>
            <a:stCxn id="11" idx="4"/>
            <a:endCxn id="12" idx="0"/>
          </p:cNvCxnSpPr>
          <p:nvPr userDrawn="1"/>
        </p:nvCxnSpPr>
        <p:spPr>
          <a:xfrm>
            <a:off x="1327882" y="2511967"/>
            <a:ext cx="0" cy="378102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43922" y="1143845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43922" y="2061947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43922" y="2980049"/>
            <a:ext cx="5414600" cy="360040"/>
          </a:xfrm>
          <a:prstGeom prst="rect">
            <a:avLst/>
          </a:prstGeom>
        </p:spPr>
        <p:txBody>
          <a:bodyPr tIns="90000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170790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三角形 3">
            <a:extLst>
              <a:ext uri="{FF2B5EF4-FFF2-40B4-BE49-F238E27FC236}">
                <a16:creationId xmlns:a16="http://schemas.microsoft.com/office/drawing/2014/main" id="{CFB367D1-8FD1-1C3B-97AA-9185FCCCA4D4}"/>
              </a:ext>
            </a:extLst>
          </p:cNvPr>
          <p:cNvSpPr/>
          <p:nvPr userDrawn="1"/>
        </p:nvSpPr>
        <p:spPr>
          <a:xfrm>
            <a:off x="10363200" y="3427413"/>
            <a:ext cx="1828800" cy="3430587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570530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02859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124200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ln>
                  <a:noFill/>
                </a:ln>
                <a:solidFill>
                  <a:schemeClr val="accent1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2" name="テキスト プレースホルダー 19">
            <a:extLst>
              <a:ext uri="{FF2B5EF4-FFF2-40B4-BE49-F238E27FC236}">
                <a16:creationId xmlns:a16="http://schemas.microsoft.com/office/drawing/2014/main" id="{D228E56A-4E53-6CA0-F300-DC60B3DFE96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11924" y="1225208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chemeClr val="accent1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DCBF0A3F-76BB-7C92-B66B-0A97FD4700F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20654E43-7CF4-6954-D935-4A0B614FF5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812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098"/>
            </a:scheme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0004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7" name="テキスト プレースホルダー 10">
            <a:extLst>
              <a:ext uri="{FF2B5EF4-FFF2-40B4-BE49-F238E27FC236}">
                <a16:creationId xmlns:a16="http://schemas.microsoft.com/office/drawing/2014/main" id="{4AEA435B-3E06-69D8-E7CC-80C8B92765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2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0443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48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48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48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highlight>
                  <a:srgbClr val="000048"/>
                </a:highlight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highlight>
                <a:srgbClr val="000048"/>
              </a:highlight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48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highlight>
                  <a:srgbClr val="000048"/>
                </a:highlight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highlight>
                <a:srgbClr val="000048"/>
              </a:highlight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48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highlight>
                  <a:srgbClr val="000048"/>
                </a:highlight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highlight>
                <a:srgbClr val="000048"/>
              </a:highlight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48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48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48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48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48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0004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8" imgW="7772400" imgH="10058400" progId="TCLayout.ActiveDocument.1">
                  <p:embed/>
                </p:oleObj>
              </mc:Choice>
              <mc:Fallback>
                <p:oleObj name="think-cell スライド" r:id="rId18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533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www.lycbiz.com/jp/download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930?language=ja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ads-help.yahoo-net.jp/s/article/H000044930?language=ja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ds-help.yahoo-net.jp/s/article/H000044833?language=ja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930?language=ja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ds-help.yahoo-net.jp/s/article/H000044833?language=ja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ads-help.yahoo-net.jp/s/article/H000044930?language=ja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Relationship Id="rId6" Type="http://schemas.microsoft.com/office/2007/relationships/hdphoto" Target="../media/hdphoto3.wdp"/><Relationship Id="rId5" Type="http://schemas.openxmlformats.org/officeDocument/2006/relationships/image" Target="../media/image30.png"/><Relationship Id="rId4" Type="http://schemas.openxmlformats.org/officeDocument/2006/relationships/hyperlink" Target="https://ads-help.yahoo-net.jp/s/article/H000044278?language=ja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yadui.business.yahoo.co.jp/agencyportal/873240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www.lycbiz.com/jp/download/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ycbiz.com/jp/download/yahoo/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ads-help.yahoo-net.jp/s/article/H000044533" TargetMode="External"/><Relationship Id="rId5" Type="http://schemas.openxmlformats.org/officeDocument/2006/relationships/hyperlink" Target="https://ads-help.yahoo-net.jp/" TargetMode="External"/><Relationship Id="rId4" Type="http://schemas.openxmlformats.org/officeDocument/2006/relationships/hyperlink" Target="https://www.lycbiz.com/jp/terms-and-policies/yahoo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" TargetMode="External"/><Relationship Id="rId7" Type="http://schemas.openxmlformats.org/officeDocument/2006/relationships/hyperlink" Target="https://form-business.yahoo.co.jp/claris/enqueteForm?inquiry_type=guaranteed_review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315/" TargetMode="Externa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63EEF-140C-2162-B5B8-84689BC72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テキスト プレースホルダー 5">
            <a:extLst>
              <a:ext uri="{FF2B5EF4-FFF2-40B4-BE49-F238E27FC236}">
                <a16:creationId xmlns:a16="http://schemas.microsoft.com/office/drawing/2014/main" id="{C4168BCF-89ED-50DE-A3BB-87B89E3AE521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678815" y="1635751"/>
            <a:ext cx="11017250" cy="206529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乗換案内</a:t>
            </a:r>
            <a:endParaRPr kumimoji="1" lang="en-US" altLang="ja-JP" sz="3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lvl="0" eaLnBrk="0" fontAlgn="base" hangingPunct="0">
              <a:spcAft>
                <a:spcPct val="0"/>
              </a:spcAft>
              <a:defRPr/>
            </a:pPr>
            <a:r>
              <a:rPr lang="en-US" altLang="ja-JP" sz="3600">
                <a:cs typeface="Segoe UI" panose="020B0502040204020203" pitchFamily="34" charset="0"/>
              </a:rPr>
              <a:t>2026</a:t>
            </a:r>
            <a:r>
              <a:rPr lang="ja-JP" altLang="en-US" sz="3600">
                <a:cs typeface="Segoe UI" panose="020B0502040204020203" pitchFamily="34" charset="0"/>
              </a:rPr>
              <a:t>年</a:t>
            </a:r>
            <a:r>
              <a:rPr lang="en-US" altLang="ja-JP" sz="3600">
                <a:cs typeface="Segoe UI" panose="020B0502040204020203" pitchFamily="34" charset="0"/>
              </a:rPr>
              <a:t>4</a:t>
            </a:r>
            <a:r>
              <a:rPr lang="ja-JP" altLang="en-US" sz="3600">
                <a:cs typeface="Segoe UI" panose="020B0502040204020203" pitchFamily="34" charset="0"/>
              </a:rPr>
              <a:t>月～</a:t>
            </a:r>
            <a:r>
              <a:rPr lang="en-US" altLang="ja-JP" sz="3600">
                <a:cs typeface="Segoe UI" panose="020B0502040204020203" pitchFamily="34" charset="0"/>
              </a:rPr>
              <a:t>2026</a:t>
            </a:r>
            <a:r>
              <a:rPr lang="ja-JP" altLang="en-US" sz="3600">
                <a:cs typeface="Segoe UI" panose="020B0502040204020203" pitchFamily="34" charset="0"/>
              </a:rPr>
              <a:t>年</a:t>
            </a:r>
            <a:r>
              <a:rPr lang="en-US" altLang="ja-JP" sz="3600">
                <a:cs typeface="Segoe UI" panose="020B0502040204020203" pitchFamily="34" charset="0"/>
              </a:rPr>
              <a:t>9</a:t>
            </a:r>
            <a:r>
              <a:rPr lang="ja-JP" altLang="en-US" sz="3600">
                <a:cs typeface="Segoe UI" panose="020B0502040204020203" pitchFamily="34" charset="0"/>
              </a:rPr>
              <a:t>月　</a:t>
            </a:r>
            <a:r>
              <a:rPr lang="ja-JP" altLang="en-US" sz="3600"/>
              <a:t>セールスシート</a:t>
            </a:r>
            <a:endParaRPr lang="ja-JP" altLang="en-US" sz="3600">
              <a:latin typeface="メイリオ" panose="020B0604030504040204" pitchFamily="34" charset="-128"/>
              <a:ea typeface="メイリオ" panose="020B0604030504040204" pitchFamily="34" charset="-128"/>
            </a:endParaRPr>
          </a:p>
        </p:txBody>
      </p:sp>
      <p:sp>
        <p:nvSpPr>
          <p:cNvPr id="10243" name="テキスト プレースホルダー 6">
            <a:extLst>
              <a:ext uri="{FF2B5EF4-FFF2-40B4-BE49-F238E27FC236}">
                <a16:creationId xmlns:a16="http://schemas.microsoft.com/office/drawing/2014/main" id="{A17FE010-CFC4-317C-67A3-712AEE309A1A}"/>
              </a:ext>
            </a:extLst>
          </p:cNvPr>
          <p:cNvSpPr>
            <a:spLocks noGrp="1" noChangeArrowheads="1"/>
          </p:cNvSpPr>
          <p:nvPr>
            <p:ph type="body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>
                <a:latin typeface="メイリオ" panose="020B0604030504040204" pitchFamily="34" charset="-128"/>
                <a:ea typeface="メイリオ" panose="020B0604030504040204" pitchFamily="34" charset="-128"/>
              </a:rPr>
              <a:t>2026/2/4</a:t>
            </a:r>
          </a:p>
        </p:txBody>
      </p:sp>
      <p:sp>
        <p:nvSpPr>
          <p:cNvPr id="10241" name="テキスト プレースホルダー 4">
            <a:extLst>
              <a:ext uri="{FF2B5EF4-FFF2-40B4-BE49-F238E27FC236}">
                <a16:creationId xmlns:a16="http://schemas.microsoft.com/office/drawing/2014/main" id="{4B52A993-85D1-4A95-482B-EAA616AD5A0A}"/>
              </a:ext>
            </a:extLst>
          </p:cNvPr>
          <p:cNvSpPr>
            <a:spLocks noGrp="1" noChangeArrowheads="1"/>
          </p:cNvSpPr>
          <p:nvPr>
            <p:ph type="body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ja-JP">
                <a:latin typeface="メイリオ" panose="020B0604030504040204" pitchFamily="34" charset="-128"/>
                <a:ea typeface="メイリオ" panose="020B0604030504040204" pitchFamily="34" charset="-128"/>
              </a:rPr>
              <a:t>LINE</a:t>
            </a:r>
            <a:r>
              <a:rPr lang="ja-JP" altLang="en-US">
                <a:latin typeface="メイリオ" panose="020B0604030504040204" pitchFamily="34" charset="-128"/>
                <a:ea typeface="メイリオ" panose="020B0604030504040204" pitchFamily="34" charset="-128"/>
              </a:rPr>
              <a:t>ヤフー株式会社</a:t>
            </a:r>
          </a:p>
        </p:txBody>
      </p:sp>
      <p:sp>
        <p:nvSpPr>
          <p:cNvPr id="2" name="角丸四角形 1">
            <a:extLst>
              <a:ext uri="{FF2B5EF4-FFF2-40B4-BE49-F238E27FC236}">
                <a16:creationId xmlns:a16="http://schemas.microsoft.com/office/drawing/2014/main" id="{8F503E33-092C-1411-F35C-9F93EA5A24E2}"/>
              </a:ext>
            </a:extLst>
          </p:cNvPr>
          <p:cNvSpPr/>
          <p:nvPr/>
        </p:nvSpPr>
        <p:spPr>
          <a:xfrm>
            <a:off x="587375" y="1123249"/>
            <a:ext cx="3922841" cy="40969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solidFill>
                  <a:schemeClr val="accent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LINE</a:t>
            </a:r>
            <a:r>
              <a:rPr lang="ja-JP" altLang="en-US" sz="1200" b="1">
                <a:solidFill>
                  <a:schemeClr val="accent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ヤフー広告 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1807006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FB483A-763B-1313-690D-1BDAF34C4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A71040D-94A5-8A8A-774D-7424FA1EA43A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3ABC5AD-B6FB-52A2-44B9-D2C40CA40E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7AEFDE4F-437A-B520-C680-2E1B1F1BA1F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48"/>
                </a:solidFill>
              </a:rPr>
              <a:t>LINE</a:t>
            </a:r>
            <a:r>
              <a:rPr lang="ja-JP" altLang="en-US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>
              <a:solidFill>
                <a:srgbClr val="000048"/>
              </a:solidFill>
            </a:endParaRPr>
          </a:p>
          <a:p>
            <a:r>
              <a:rPr lang="en-US" altLang="ja-JP">
                <a:solidFill>
                  <a:srgbClr val="000048"/>
                </a:solidFill>
              </a:rPr>
              <a:t>2026</a:t>
            </a:r>
            <a:r>
              <a:rPr lang="ja-JP" altLang="en-US">
                <a:solidFill>
                  <a:srgbClr val="000048"/>
                </a:solidFill>
              </a:rPr>
              <a:t>年</a:t>
            </a:r>
            <a:r>
              <a:rPr lang="en-US" altLang="ja-JP">
                <a:solidFill>
                  <a:srgbClr val="000048"/>
                </a:solidFill>
              </a:rPr>
              <a:t>4</a:t>
            </a:r>
            <a:r>
              <a:rPr lang="ja-JP" altLang="en-US">
                <a:solidFill>
                  <a:srgbClr val="000048"/>
                </a:solidFill>
              </a:rPr>
              <a:t>月</a:t>
            </a:r>
            <a:r>
              <a:rPr lang="en-US" altLang="ja-JP">
                <a:solidFill>
                  <a:srgbClr val="000048"/>
                </a:solidFill>
              </a:rPr>
              <a:t>1</a:t>
            </a:r>
            <a:r>
              <a:rPr lang="ja-JP" altLang="en-US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3A5AEEF-F5CC-9474-A91B-77EF55BAF6BF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</a:t>
            </a:r>
            <a:r>
              <a:rPr kumimoji="1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</a:t>
            </a:r>
            <a:r>
              <a:rPr kumimoji="1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日以降適用の掲載制限カテゴリー追加</a:t>
            </a:r>
            <a:b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</a:b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適用の有無は各セールスシートをご確認ください。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・電子たばこ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・性的部位治療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・性を連想させるクリエイティブ（デジタルエンターテインメント）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・制作費申し込みフォームの変更</a:t>
            </a: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トップページカスタマイズ広告、タイアップ広告、一部特集など広告管理ツールを通さない商品の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お申し込み先が「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 Biz Process Manager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（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LBPM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）」へ変更になります。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2025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12/17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（水）リリースの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 Talk Head View Premium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が変更対象の第一弾です。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LBPM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のリリースが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月下旬のため、制作費の申し込み開始は後日ご案内いたします。</a:t>
            </a: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37EBAAAA-9464-8D21-6BAB-8F2F76A2DA11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2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．予約型商品全体にかかわる変更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5407409-C280-9349-7C6D-F6223389DAFE}"/>
              </a:ext>
            </a:extLst>
          </p:cNvPr>
          <p:cNvGraphicFramePr>
            <a:graphicFrameLocks noGrp="1"/>
          </p:cNvGraphicFramePr>
          <p:nvPr/>
        </p:nvGraphicFramePr>
        <p:xfrm>
          <a:off x="1090652" y="5292101"/>
          <a:ext cx="10010694" cy="961843"/>
        </p:xfrm>
        <a:graphic>
          <a:graphicData uri="http://schemas.openxmlformats.org/drawingml/2006/table">
            <a:tbl>
              <a:tblPr bandRow="1"/>
              <a:tblGrid>
                <a:gridCol w="2879218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3537835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3593641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50489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申し込みツール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現在</a:t>
                      </a:r>
                      <a:endParaRPr kumimoji="1" lang="en-US" altLang="ja-JP" sz="14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2</a:t>
                      </a:r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月下旬以降</a:t>
                      </a: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456944">
                <a:tc v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en-US" sz="120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お申込みフォーム</a:t>
                      </a:r>
                      <a:endParaRPr lang="en-US" altLang="ja-JP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LINE Biz Process Manager</a:t>
                      </a:r>
                      <a:r>
                        <a:rPr kumimoji="1" lang="ja-JP" altLang="en-US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LBPM</a:t>
                      </a:r>
                      <a:r>
                        <a:rPr kumimoji="1" lang="ja-JP" altLang="en-US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）</a:t>
                      </a:r>
                      <a:endParaRPr kumimoji="1" lang="en-US" altLang="ja-JP" sz="1200" b="1" kern="120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238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1F0F9-2DA2-6B7A-19D4-CACA84D48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B9281EE0-2060-CE14-4F94-316893787BEF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5F08D959-5C6C-3F2D-DF98-00A834FB1B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AD781D08-A4EE-3ACE-CB5F-46476934B2F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48"/>
                </a:solidFill>
              </a:rPr>
              <a:t>LINE</a:t>
            </a:r>
            <a:r>
              <a:rPr lang="ja-JP" altLang="en-US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>
              <a:solidFill>
                <a:srgbClr val="000048"/>
              </a:solidFill>
            </a:endParaRPr>
          </a:p>
          <a:p>
            <a:r>
              <a:rPr lang="en-US" altLang="ja-JP">
                <a:solidFill>
                  <a:srgbClr val="000048"/>
                </a:solidFill>
              </a:rPr>
              <a:t>2026</a:t>
            </a:r>
            <a:r>
              <a:rPr lang="ja-JP" altLang="en-US">
                <a:solidFill>
                  <a:srgbClr val="000048"/>
                </a:solidFill>
              </a:rPr>
              <a:t>年</a:t>
            </a:r>
            <a:r>
              <a:rPr lang="en-US" altLang="ja-JP">
                <a:solidFill>
                  <a:srgbClr val="000048"/>
                </a:solidFill>
              </a:rPr>
              <a:t>4</a:t>
            </a:r>
            <a:r>
              <a:rPr lang="ja-JP" altLang="en-US">
                <a:solidFill>
                  <a:srgbClr val="000048"/>
                </a:solidFill>
              </a:rPr>
              <a:t>月</a:t>
            </a:r>
            <a:r>
              <a:rPr lang="en-US" altLang="ja-JP">
                <a:solidFill>
                  <a:srgbClr val="000048"/>
                </a:solidFill>
              </a:rPr>
              <a:t>1</a:t>
            </a:r>
            <a:r>
              <a:rPr lang="ja-JP" altLang="en-US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250B637-652A-62DD-55C7-46CF9EF7C797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>
                <a:solidFill>
                  <a:srgbClr val="0D0D0D"/>
                </a:solidFill>
                <a:latin typeface="メイリオ" panose="020B0604030504040204" pitchFamily="50" charset="-128"/>
              </a:rPr>
              <a:t>・共通免責事項のヘルプ記載</a:t>
            </a:r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これまでセールスシートの巻末に「予約型共通免責事項・注意事項」を掲載していましたが、</a:t>
            </a:r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その内容を</a:t>
            </a:r>
            <a:r>
              <a:rPr lang="en-US" altLang="ja-JP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広告ヘルプへ移管しました。</a:t>
            </a:r>
          </a:p>
          <a:p>
            <a:endParaRPr lang="ja-JP" altLang="en-US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広告ヘルプ「ディスプレイ広告（予約型）について」：</a:t>
            </a:r>
            <a:br>
              <a:rPr lang="en-US" altLang="ja-JP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https://ads-help.yahoo-net.jp/s/article/H000044533</a:t>
            </a:r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・セールスシートの掲載場所</a:t>
            </a:r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これまでエージェンシーポータルにのみ掲載していた予約型のセールスシートを、</a:t>
            </a:r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LINE</a:t>
            </a:r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ヤフー </a:t>
            </a:r>
            <a:r>
              <a:rPr lang="en-US" altLang="ja-JP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for Business</a:t>
            </a:r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にも掲載することになりました。</a:t>
            </a:r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5A39C6C2-D285-76DF-8458-BA8003E9266C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>
                <a:latin typeface="Meiryo"/>
                <a:ea typeface="Meiryo"/>
              </a:rPr>
              <a:t>3</a:t>
            </a:r>
            <a:r>
              <a:rPr lang="ja-JP" altLang="en-US" b="1">
                <a:latin typeface="Meiryo"/>
                <a:ea typeface="Meiryo"/>
              </a:rPr>
              <a:t>．ドキュメント関連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F25D5E44-C543-6766-E0C9-CB0DD203B85C}"/>
              </a:ext>
            </a:extLst>
          </p:cNvPr>
          <p:cNvGraphicFramePr>
            <a:graphicFrameLocks noGrp="1"/>
          </p:cNvGraphicFramePr>
          <p:nvPr/>
        </p:nvGraphicFramePr>
        <p:xfrm>
          <a:off x="1094453" y="4881646"/>
          <a:ext cx="10363200" cy="1110076"/>
        </p:xfrm>
        <a:graphic>
          <a:graphicData uri="http://schemas.openxmlformats.org/drawingml/2006/table">
            <a:tbl>
              <a:tblPr bandRow="1"/>
              <a:tblGrid>
                <a:gridCol w="2557477">
                  <a:extLst>
                    <a:ext uri="{9D8B030D-6E8A-4147-A177-3AD203B41FA5}">
                      <a16:colId xmlns:a16="http://schemas.microsoft.com/office/drawing/2014/main" val="1993839005"/>
                    </a:ext>
                  </a:extLst>
                </a:gridCol>
                <a:gridCol w="3943586">
                  <a:extLst>
                    <a:ext uri="{9D8B030D-6E8A-4147-A177-3AD203B41FA5}">
                      <a16:colId xmlns:a16="http://schemas.microsoft.com/office/drawing/2014/main" val="469664068"/>
                    </a:ext>
                  </a:extLst>
                </a:gridCol>
                <a:gridCol w="3862137">
                  <a:extLst>
                    <a:ext uri="{9D8B030D-6E8A-4147-A177-3AD203B41FA5}">
                      <a16:colId xmlns:a16="http://schemas.microsoft.com/office/drawing/2014/main" val="333747982"/>
                    </a:ext>
                  </a:extLst>
                </a:gridCol>
              </a:tblGrid>
              <a:tr h="582556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情報掲載先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現在</a:t>
                      </a:r>
                      <a:endParaRPr kumimoji="1" lang="en-US" altLang="ja-JP" sz="14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2025</a:t>
                      </a:r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年</a:t>
                      </a:r>
                      <a:r>
                        <a:rPr kumimoji="1" lang="en-US" altLang="ja-JP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12</a:t>
                      </a:r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月</a:t>
                      </a:r>
                      <a:r>
                        <a:rPr kumimoji="1" lang="en-US" altLang="ja-JP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17</a:t>
                      </a:r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日以降</a:t>
                      </a: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362339"/>
                  </a:ext>
                </a:extLst>
              </a:tr>
              <a:tr h="527520">
                <a:tc v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en-US" sz="120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ja-JP" altLang="en-US" sz="1200" b="1" kern="120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エージェンシーポータル</a:t>
                      </a:r>
                      <a:endParaRPr kumimoji="1" lang="en-US" altLang="ja-JP" sz="1200" b="1" kern="120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ja-JP" altLang="en-US" sz="1200" b="1" kern="1200">
                          <a:solidFill>
                            <a:srgbClr val="002AFF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エ</a:t>
                      </a:r>
                      <a:r>
                        <a:rPr kumimoji="1" lang="ja-JP" altLang="en-US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ージェンシーポータル</a:t>
                      </a:r>
                      <a:endParaRPr kumimoji="1" lang="en-US" altLang="ja-JP" sz="1200" b="1" kern="120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ja-JP" altLang="en-US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・</a:t>
                      </a: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LINE</a:t>
                      </a:r>
                      <a:r>
                        <a:rPr kumimoji="1" lang="ja-JP" altLang="en-US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ヤフー </a:t>
                      </a: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for Business</a:t>
                      </a:r>
                      <a:endParaRPr kumimoji="1" lang="en-US" altLang="ja-JP" sz="1200" b="1" kern="1200">
                        <a:solidFill>
                          <a:srgbClr val="002AFF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878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682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1">
            <a:extLst>
              <a:ext uri="{FF2B5EF4-FFF2-40B4-BE49-F238E27FC236}">
                <a16:creationId xmlns:a16="http://schemas.microsoft.com/office/drawing/2014/main" id="{9A21C7AB-8F8E-5CBC-0A0F-98F5DA42E915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3E"/>
                </a:solidFill>
              </a:rPr>
              <a:t>Yahoo!</a:t>
            </a:r>
            <a:r>
              <a:rPr lang="ja-JP" altLang="en-US">
                <a:solidFill>
                  <a:srgbClr val="00003E"/>
                </a:solidFill>
              </a:rPr>
              <a:t>乗換案内</a:t>
            </a:r>
            <a:endParaRPr lang="en-US" altLang="ja-JP">
              <a:solidFill>
                <a:srgbClr val="00003E"/>
              </a:solidFill>
            </a:endParaRPr>
          </a:p>
          <a:p>
            <a:r>
              <a:rPr kumimoji="1" lang="en-US" altLang="ja-JP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2026</a:t>
            </a:r>
            <a:r>
              <a:rPr kumimoji="1" lang="ja-JP" altLang="en-US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>
                <a:solidFill>
                  <a:srgbClr val="00003E"/>
                </a:solidFill>
              </a:rPr>
              <a:t>4</a:t>
            </a:r>
            <a:r>
              <a:rPr kumimoji="1" lang="ja-JP" altLang="en-US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~2026</a:t>
            </a:r>
            <a:r>
              <a:rPr kumimoji="1" lang="ja-JP" altLang="en-US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>
                <a:solidFill>
                  <a:srgbClr val="00003E"/>
                </a:solidFill>
              </a:rPr>
              <a:t>9</a:t>
            </a:r>
            <a:r>
              <a:rPr kumimoji="1" lang="ja-JP" altLang="en-US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F8C340D-802E-4909-FE94-F188C7EEEB33}"/>
              </a:ext>
            </a:extLst>
          </p:cNvPr>
          <p:cNvSpPr txBox="1"/>
          <p:nvPr/>
        </p:nvSpPr>
        <p:spPr>
          <a:xfrm>
            <a:off x="7057459" y="435025"/>
            <a:ext cx="2221762" cy="3046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乗換案内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2026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3" name="角丸四角形 3">
            <a:extLst>
              <a:ext uri="{FF2B5EF4-FFF2-40B4-BE49-F238E27FC236}">
                <a16:creationId xmlns:a16="http://schemas.microsoft.com/office/drawing/2014/main" id="{41AD703D-077F-8A6B-029D-4993D04DF315}"/>
              </a:ext>
            </a:extLst>
          </p:cNvPr>
          <p:cNvSpPr/>
          <p:nvPr/>
        </p:nvSpPr>
        <p:spPr>
          <a:xfrm>
            <a:off x="172720" y="1986700"/>
            <a:ext cx="11400155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>
                <a:solidFill>
                  <a:srgbClr val="0D0C0D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>
                <a:solidFill>
                  <a:srgbClr val="0D0C0D"/>
                </a:solidFill>
                <a:latin typeface="Meiryo"/>
                <a:ea typeface="Meiryo"/>
              </a:rPr>
              <a:t>2026年3月31日</a:t>
            </a:r>
            <a:r>
              <a:rPr lang="ja-JP" altLang="en-US" sz="2000" b="1" spc="300">
                <a:solidFill>
                  <a:srgbClr val="0D0C0D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>
                <a:solidFill>
                  <a:srgbClr val="0D0C0D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>
                <a:solidFill>
                  <a:srgbClr val="0D0C0D"/>
                </a:solidFill>
                <a:latin typeface="Meiryo"/>
                <a:ea typeface="Meiryo"/>
              </a:rPr>
              <a:t>2026年2月4日</a:t>
            </a:r>
            <a:r>
              <a:rPr lang="ja-JP" altLang="en-US" sz="2000" b="1" spc="300">
                <a:solidFill>
                  <a:srgbClr val="0D0C0D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>
              <a:solidFill>
                <a:srgbClr val="0D0C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2544424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71B379-B7C3-C662-85F5-28D3F6CB8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F1F439-316F-C51E-E417-93F266FB0B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69C2E0-C32E-FD04-F975-121BD3AD095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/>
              <a:t>02</a:t>
            </a:r>
            <a:endParaRPr lang="ja-JP" altLang="en-US"/>
          </a:p>
        </p:txBody>
      </p:sp>
      <p:pic>
        <p:nvPicPr>
          <p:cNvPr id="7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9D8706D8-12D4-D54D-6658-B4BAA5A5B11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5302859" y="3110988"/>
            <a:ext cx="1586282" cy="1464484"/>
          </a:xfrm>
        </p:spPr>
      </p:pic>
    </p:spTree>
    <p:extLst>
      <p:ext uri="{BB962C8B-B14F-4D97-AF65-F5344CB8AC3E}">
        <p14:creationId xmlns:p14="http://schemas.microsoft.com/office/powerpoint/2010/main" val="462595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1AD5C-A0C1-1467-5476-DE925CF5E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9F69D5-38BD-F86C-F972-15A38DD071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商品一覧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EFCDBD29-1EF3-F677-EBCD-4361A072290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E1F8F9CD-4B27-3344-6962-F4FB4503D4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8CC2D8F-73A4-CBDB-91E7-7EBF97A0F5E5}"/>
              </a:ext>
            </a:extLst>
          </p:cNvPr>
          <p:cNvSpPr txBox="1"/>
          <p:nvPr/>
        </p:nvSpPr>
        <p:spPr>
          <a:xfrm>
            <a:off x="786111" y="1133084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lang="en-US" altLang="ja-JP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0729BCC-7657-35D6-89DE-F784ED6CD2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393" y="1690510"/>
            <a:ext cx="288000" cy="520176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3C7A8F0-4EF1-676B-F3BC-A1D070BFF2E9}"/>
              </a:ext>
            </a:extLst>
          </p:cNvPr>
          <p:cNvSpPr txBox="1"/>
          <p:nvPr/>
        </p:nvSpPr>
        <p:spPr>
          <a:xfrm>
            <a:off x="2120900" y="1806031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000" b="1">
                <a:solidFill>
                  <a:srgbClr val="FFFFFF"/>
                </a:solidFill>
                <a:latin typeface="Calibri" panose="020F0502020204030204"/>
                <a:ea typeface="メイリオ" panose="020B0604030504040204" pitchFamily="50" charset="-128"/>
              </a:rPr>
              <a:t>スマートフォン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C195EDC-932D-65E3-E357-8BAC7FC75B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393" y="2407377"/>
            <a:ext cx="576000" cy="43310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0B8DE69-6797-811C-2836-B7F87D7189CA}"/>
              </a:ext>
            </a:extLst>
          </p:cNvPr>
          <p:cNvSpPr txBox="1"/>
          <p:nvPr/>
        </p:nvSpPr>
        <p:spPr>
          <a:xfrm>
            <a:off x="2120900" y="2486508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マルチデバイス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3A4AC11-8E52-5D2A-8DE8-951329A87F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732" y="3124340"/>
            <a:ext cx="575621" cy="475831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848A1A2-3B0A-C56A-A200-54ACAB9BC7E0}"/>
              </a:ext>
            </a:extLst>
          </p:cNvPr>
          <p:cNvSpPr txBox="1"/>
          <p:nvPr/>
        </p:nvSpPr>
        <p:spPr>
          <a:xfrm>
            <a:off x="2120900" y="3182779"/>
            <a:ext cx="1225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endParaRPr kumimoji="1" lang="ja-JP" altLang="en-US" sz="1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B77D0F6E-F981-C448-3894-C719532822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399975"/>
              </p:ext>
            </p:extLst>
          </p:nvPr>
        </p:nvGraphicFramePr>
        <p:xfrm>
          <a:off x="786111" y="1505230"/>
          <a:ext cx="10619777" cy="418988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62412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593544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2421917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498989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sz="1050" b="0" i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en-US" altLang="ja-JP" sz="105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P.15</a:t>
                      </a:r>
                    </a:p>
                    <a:p>
                      <a:pPr algn="ctr"/>
                      <a:endParaRPr kumimoji="1" lang="ja-JP" altLang="en-US" sz="1050" b="0" i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49898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トップパネル　インパクト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P.19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23996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プライムディスプレイ</a:t>
                      </a:r>
                      <a:r>
                        <a:rPr kumimoji="1" lang="en-US" altLang="ja-JP" sz="105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kumimoji="1" lang="ja-JP" altLang="en-US" sz="1050" b="1" i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P.23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395483"/>
                  </a:ext>
                </a:extLst>
              </a:tr>
              <a:tr h="586191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i="0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スペシャル商品</a:t>
                      </a: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929470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路線指定　トップパネル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P.26</a:t>
                      </a:r>
                      <a:endParaRPr kumimoji="1" lang="ja-JP" altLang="en-US" sz="1050" b="0" i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698036"/>
                  </a:ext>
                </a:extLst>
              </a:tr>
            </a:tbl>
          </a:graphicData>
        </a:graphic>
      </p:graphicFrame>
      <p:pic>
        <p:nvPicPr>
          <p:cNvPr id="9" name="図 8">
            <a:extLst>
              <a:ext uri="{FF2B5EF4-FFF2-40B4-BE49-F238E27FC236}">
                <a16:creationId xmlns:a16="http://schemas.microsoft.com/office/drawing/2014/main" id="{29F09395-2049-2876-A8C5-E933E16B67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772" y="2285102"/>
            <a:ext cx="288000" cy="520176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AD5E198-6302-29C6-B965-FFC43B8BF9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435" y="3417700"/>
            <a:ext cx="575621" cy="47583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7602977E-C658-9BDD-EAB1-D3CB067993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596" y="4901301"/>
            <a:ext cx="288000" cy="52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328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BF616-FF6D-BEA2-AEFC-BE26F9B12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3CC3364D-F092-B9E3-EED3-ED61C48AD6DA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50D6169B-7B26-6AA9-D002-D381CD66AB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7" name="角丸四角形 3">
            <a:extLst>
              <a:ext uri="{FF2B5EF4-FFF2-40B4-BE49-F238E27FC236}">
                <a16:creationId xmlns:a16="http://schemas.microsoft.com/office/drawing/2014/main" id="{EF05F99E-D94B-ED09-1102-B9E53C3BD34F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8" name="テキスト プレースホルダー 35">
            <a:extLst>
              <a:ext uri="{FF2B5EF4-FFF2-40B4-BE49-F238E27FC236}">
                <a16:creationId xmlns:a16="http://schemas.microsoft.com/office/drawing/2014/main" id="{C981C8C8-7900-C55E-DCBB-F12731FF5168}"/>
              </a:ext>
            </a:extLst>
          </p:cNvPr>
          <p:cNvSpPr txBox="1">
            <a:spLocks/>
          </p:cNvSpPr>
          <p:nvPr/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sp>
        <p:nvSpPr>
          <p:cNvPr id="19" name="角丸四角形 37">
            <a:extLst>
              <a:ext uri="{FF2B5EF4-FFF2-40B4-BE49-F238E27FC236}">
                <a16:creationId xmlns:a16="http://schemas.microsoft.com/office/drawing/2014/main" id="{B8CC0354-FE35-0DAB-4C6E-8672C25918E7}"/>
              </a:ext>
            </a:extLst>
          </p:cNvPr>
          <p:cNvSpPr/>
          <p:nvPr/>
        </p:nvSpPr>
        <p:spPr>
          <a:xfrm>
            <a:off x="3827066" y="3318575"/>
            <a:ext cx="2127768" cy="692904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20" name="円/楕円 38">
            <a:extLst>
              <a:ext uri="{FF2B5EF4-FFF2-40B4-BE49-F238E27FC236}">
                <a16:creationId xmlns:a16="http://schemas.microsoft.com/office/drawing/2014/main" id="{89F2B883-746A-AE92-AF21-1B489E87BCDD}"/>
              </a:ext>
            </a:extLst>
          </p:cNvPr>
          <p:cNvSpPr>
            <a:spLocks noChangeAspect="1"/>
          </p:cNvSpPr>
          <p:nvPr/>
        </p:nvSpPr>
        <p:spPr>
          <a:xfrm>
            <a:off x="3741758" y="3066539"/>
            <a:ext cx="504000" cy="504000"/>
          </a:xfrm>
          <a:prstGeom prst="ellipse">
            <a:avLst/>
          </a:prstGeom>
          <a:solidFill>
            <a:srgbClr val="00004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1" name="角丸四角形 46">
            <a:extLst>
              <a:ext uri="{FF2B5EF4-FFF2-40B4-BE49-F238E27FC236}">
                <a16:creationId xmlns:a16="http://schemas.microsoft.com/office/drawing/2014/main" id="{15689687-55F0-6BF1-C098-D6BDF4DF6CFC}"/>
              </a:ext>
            </a:extLst>
          </p:cNvPr>
          <p:cNvSpPr/>
          <p:nvPr/>
        </p:nvSpPr>
        <p:spPr>
          <a:xfrm>
            <a:off x="3834985" y="1835971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47">
            <a:extLst>
              <a:ext uri="{FF2B5EF4-FFF2-40B4-BE49-F238E27FC236}">
                <a16:creationId xmlns:a16="http://schemas.microsoft.com/office/drawing/2014/main" id="{7D5F0BCF-E8B7-9A15-3081-C79EB86C4A4A}"/>
              </a:ext>
            </a:extLst>
          </p:cNvPr>
          <p:cNvSpPr/>
          <p:nvPr/>
        </p:nvSpPr>
        <p:spPr>
          <a:xfrm>
            <a:off x="3837183" y="2424069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620A5C2-9317-5EDA-F06B-D9662E499C27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3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2568066-67D1-B6AF-A854-5F8B08D8F5CA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pic>
        <p:nvPicPr>
          <p:cNvPr id="2" name="図 1" descr="グラフィカル ユーザー インターフェイス, テキスト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98BB0634-E746-2E2C-2E5A-EA1E82AA9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8806" y="2025766"/>
            <a:ext cx="2238687" cy="34009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3C90931E-DD8C-5372-CB14-E5D29E8F311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86"/>
          <a:stretch/>
        </p:blipFill>
        <p:spPr>
          <a:xfrm>
            <a:off x="6624199" y="1835699"/>
            <a:ext cx="2629536" cy="365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85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A85C34-2F17-55B0-EF4F-E21622D68F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0F195BCC-51CF-345C-383E-AEE0EF5320F5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A0AD8AA1-5215-0043-94D4-F6834679D9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2" name="角丸四角形 15">
            <a:extLst>
              <a:ext uri="{FF2B5EF4-FFF2-40B4-BE49-F238E27FC236}">
                <a16:creationId xmlns:a16="http://schemas.microsoft.com/office/drawing/2014/main" id="{FFA96B85-ED6D-558C-5279-8A17EB44661F}"/>
              </a:ext>
            </a:extLst>
          </p:cNvPr>
          <p:cNvSpPr/>
          <p:nvPr/>
        </p:nvSpPr>
        <p:spPr>
          <a:xfrm>
            <a:off x="1735560" y="180116"/>
            <a:ext cx="1648383" cy="4108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30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  <p:sp>
        <p:nvSpPr>
          <p:cNvPr id="3" name="テキスト プレースホルダー 35">
            <a:extLst>
              <a:ext uri="{FF2B5EF4-FFF2-40B4-BE49-F238E27FC236}">
                <a16:creationId xmlns:a16="http://schemas.microsoft.com/office/drawing/2014/main" id="{32A3D2C6-35CA-0DAF-E179-457238C2870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到着駅指定広告　広告挙動</a:t>
            </a:r>
          </a:p>
        </p:txBody>
      </p:sp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CABA5253-5F18-1693-3D14-F4D3B7B04BB8}"/>
              </a:ext>
            </a:extLst>
          </p:cNvPr>
          <p:cNvSpPr/>
          <p:nvPr/>
        </p:nvSpPr>
        <p:spPr bwMode="auto">
          <a:xfrm rot="5400000">
            <a:off x="3982749" y="3672830"/>
            <a:ext cx="936104" cy="432048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175" algn="ctr">
            <a:noFill/>
            <a:prstDash val="solid"/>
            <a:miter lim="800000"/>
            <a:headEnd/>
            <a:tailEnd/>
          </a:ln>
        </p:spPr>
        <p:txBody>
          <a:bodyPr lIns="0" tIns="0" rIns="0" bIns="0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Verdana" pitchFamily="34" charset="0"/>
            </a:endParaRPr>
          </a:p>
        </p:txBody>
      </p:sp>
      <p:sp>
        <p:nvSpPr>
          <p:cNvPr id="18" name="二等辺三角形 17">
            <a:extLst>
              <a:ext uri="{FF2B5EF4-FFF2-40B4-BE49-F238E27FC236}">
                <a16:creationId xmlns:a16="http://schemas.microsoft.com/office/drawing/2014/main" id="{67434D60-8235-6814-AD98-B4815D4A543C}"/>
              </a:ext>
            </a:extLst>
          </p:cNvPr>
          <p:cNvSpPr/>
          <p:nvPr/>
        </p:nvSpPr>
        <p:spPr bwMode="auto">
          <a:xfrm rot="5400000">
            <a:off x="7151101" y="3672830"/>
            <a:ext cx="936104" cy="432048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175" algn="ctr">
            <a:noFill/>
            <a:prstDash val="solid"/>
            <a:miter lim="800000"/>
            <a:headEnd/>
            <a:tailEnd/>
          </a:ln>
        </p:spPr>
        <p:txBody>
          <a:bodyPr lIns="0" tIns="0" rIns="0" bIns="0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Verdana" pitchFamily="34" charset="0"/>
            </a:endParaRPr>
          </a:p>
        </p:txBody>
      </p:sp>
      <p:sp>
        <p:nvSpPr>
          <p:cNvPr id="19" name="角丸四角形 46">
            <a:extLst>
              <a:ext uri="{FF2B5EF4-FFF2-40B4-BE49-F238E27FC236}">
                <a16:creationId xmlns:a16="http://schemas.microsoft.com/office/drawing/2014/main" id="{3F5435B4-9C2C-6277-A252-72082BE3F066}"/>
              </a:ext>
            </a:extLst>
          </p:cNvPr>
          <p:cNvSpPr/>
          <p:nvPr/>
        </p:nvSpPr>
        <p:spPr>
          <a:xfrm>
            <a:off x="1779574" y="1388953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>
                <a:solidFill>
                  <a:srgbClr val="0D0D0D"/>
                </a:solidFill>
              </a:rPr>
              <a:t>Yahoo!</a:t>
            </a:r>
            <a:r>
              <a:rPr lang="ja-JP" altLang="en-US" sz="1200" dirty="0">
                <a:solidFill>
                  <a:srgbClr val="0D0D0D"/>
                </a:solidFill>
              </a:rPr>
              <a:t>乗換案内で駅を検索</a:t>
            </a:r>
          </a:p>
        </p:txBody>
      </p:sp>
      <p:sp>
        <p:nvSpPr>
          <p:cNvPr id="20" name="角丸四角形 46">
            <a:extLst>
              <a:ext uri="{FF2B5EF4-FFF2-40B4-BE49-F238E27FC236}">
                <a16:creationId xmlns:a16="http://schemas.microsoft.com/office/drawing/2014/main" id="{3B8408FA-F9C0-119C-2A08-6F98FBDC9AD2}"/>
              </a:ext>
            </a:extLst>
          </p:cNvPr>
          <p:cNvSpPr/>
          <p:nvPr/>
        </p:nvSpPr>
        <p:spPr>
          <a:xfrm>
            <a:off x="4729977" y="1383605"/>
            <a:ext cx="2673151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（アプリのみ）経路一覧が表示</a:t>
            </a:r>
          </a:p>
        </p:txBody>
      </p:sp>
      <p:sp>
        <p:nvSpPr>
          <p:cNvPr id="21" name="角丸四角形 46">
            <a:extLst>
              <a:ext uri="{FF2B5EF4-FFF2-40B4-BE49-F238E27FC236}">
                <a16:creationId xmlns:a16="http://schemas.microsoft.com/office/drawing/2014/main" id="{AF4CF09A-44B2-04B8-C4F1-95E1619E01B6}"/>
              </a:ext>
            </a:extLst>
          </p:cNvPr>
          <p:cNvSpPr/>
          <p:nvPr/>
        </p:nvSpPr>
        <p:spPr>
          <a:xfrm>
            <a:off x="7862648" y="1188874"/>
            <a:ext cx="2673151" cy="6701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経路詳細が表示。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購入している駅が到着地に</a:t>
            </a:r>
            <a:endParaRPr lang="en-US" altLang="ja-JP" sz="1200" dirty="0">
              <a:solidFill>
                <a:srgbClr val="0D0D0D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dirty="0">
                <a:solidFill>
                  <a:srgbClr val="0D0D0D"/>
                </a:solidFill>
              </a:rPr>
              <a:t>なっている場合、広告が表示。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54912D5-8FE1-394C-78BC-31B66FC514C8}"/>
              </a:ext>
            </a:extLst>
          </p:cNvPr>
          <p:cNvSpPr/>
          <p:nvPr/>
        </p:nvSpPr>
        <p:spPr>
          <a:xfrm>
            <a:off x="1956847" y="4297680"/>
            <a:ext cx="1756633" cy="39342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AA53F52-B18D-4D84-CE30-49232C61DE26}"/>
              </a:ext>
            </a:extLst>
          </p:cNvPr>
          <p:cNvSpPr/>
          <p:nvPr/>
        </p:nvSpPr>
        <p:spPr>
          <a:xfrm>
            <a:off x="2035633" y="4360066"/>
            <a:ext cx="1756633" cy="3310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4" name="図 2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B0701CED-C60F-740A-47BD-3AD1491468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44" y="1882098"/>
            <a:ext cx="2286022" cy="4148091"/>
          </a:xfrm>
          <a:prstGeom prst="rect">
            <a:avLst/>
          </a:prstGeom>
        </p:spPr>
      </p:pic>
      <p:pic>
        <p:nvPicPr>
          <p:cNvPr id="25" name="図 24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42706F5D-E636-7F14-9B36-34DD15FF7B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155" y="1901665"/>
            <a:ext cx="2288793" cy="4148091"/>
          </a:xfrm>
          <a:prstGeom prst="rect">
            <a:avLst/>
          </a:prstGeom>
        </p:spPr>
      </p:pic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85F0FD04-23FB-EAD2-B32D-F872F8DB491C}"/>
              </a:ext>
            </a:extLst>
          </p:cNvPr>
          <p:cNvSpPr/>
          <p:nvPr/>
        </p:nvSpPr>
        <p:spPr>
          <a:xfrm>
            <a:off x="5194852" y="2319130"/>
            <a:ext cx="1742661" cy="3644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D060A4B2-493F-5A6C-6DDC-67E4598359E9}"/>
              </a:ext>
            </a:extLst>
          </p:cNvPr>
          <p:cNvSpPr/>
          <p:nvPr/>
        </p:nvSpPr>
        <p:spPr>
          <a:xfrm>
            <a:off x="1970099" y="4350280"/>
            <a:ext cx="1742661" cy="3644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9" name="図 28" descr="携帯電話の画面のスクリーンショット&#10;&#10;AI 生成コンテンツは誤りを含む可能性があります。">
            <a:extLst>
              <a:ext uri="{FF2B5EF4-FFF2-40B4-BE49-F238E27FC236}">
                <a16:creationId xmlns:a16="http://schemas.microsoft.com/office/drawing/2014/main" id="{37BFE079-ED4C-9F94-3190-EA64F6F499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9794" y="1932312"/>
            <a:ext cx="2181529" cy="4086795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1E449270-93C8-3265-F9AF-FA573A629BD5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695521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0ED5DC2A-31C9-3971-A6D3-6230759E1B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977411"/>
              </p:ext>
            </p:extLst>
          </p:nvPr>
        </p:nvGraphicFramePr>
        <p:xfrm>
          <a:off x="479426" y="966637"/>
          <a:ext cx="11242043" cy="5040670"/>
        </p:xfrm>
        <a:graphic>
          <a:graphicData uri="http://schemas.openxmlformats.org/drawingml/2006/table">
            <a:tbl>
              <a:tblPr firstCol="1" bandRow="1"/>
              <a:tblGrid>
                <a:gridCol w="1407588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460191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066106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127748656"/>
                    </a:ext>
                  </a:extLst>
                </a:gridCol>
                <a:gridCol w="371523">
                  <a:extLst>
                    <a:ext uri="{9D8B030D-6E8A-4147-A177-3AD203B41FA5}">
                      <a16:colId xmlns:a16="http://schemas.microsoft.com/office/drawing/2014/main" val="911241655"/>
                    </a:ext>
                  </a:extLst>
                </a:gridCol>
                <a:gridCol w="1073458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172998">
                  <a:extLst>
                    <a:ext uri="{9D8B030D-6E8A-4147-A177-3AD203B41FA5}">
                      <a16:colId xmlns:a16="http://schemas.microsoft.com/office/drawing/2014/main" val="2735264801"/>
                    </a:ext>
                  </a:extLst>
                </a:gridCol>
                <a:gridCol w="455313">
                  <a:extLst>
                    <a:ext uri="{9D8B030D-6E8A-4147-A177-3AD203B41FA5}">
                      <a16:colId xmlns:a16="http://schemas.microsoft.com/office/drawing/2014/main" val="3746055809"/>
                    </a:ext>
                  </a:extLst>
                </a:gridCol>
                <a:gridCol w="1048049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811278277"/>
                    </a:ext>
                  </a:extLst>
                </a:gridCol>
                <a:gridCol w="514262">
                  <a:extLst>
                    <a:ext uri="{9D8B030D-6E8A-4147-A177-3AD203B41FA5}">
                      <a16:colId xmlns:a16="http://schemas.microsoft.com/office/drawing/2014/main" val="3679122740"/>
                    </a:ext>
                  </a:extLst>
                </a:gridCol>
                <a:gridCol w="1058754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341033086"/>
                    </a:ext>
                  </a:extLst>
                </a:gridCol>
                <a:gridCol w="493073">
                  <a:extLst>
                    <a:ext uri="{9D8B030D-6E8A-4147-A177-3AD203B41FA5}">
                      <a16:colId xmlns:a16="http://schemas.microsoft.com/office/drawing/2014/main" val="4062512086"/>
                    </a:ext>
                  </a:extLst>
                </a:gridCol>
                <a:gridCol w="1051401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331775034"/>
                    </a:ext>
                  </a:extLst>
                </a:gridCol>
                <a:gridCol w="359500">
                  <a:extLst>
                    <a:ext uri="{9D8B030D-6E8A-4147-A177-3AD203B41FA5}">
                      <a16:colId xmlns:a16="http://schemas.microsoft.com/office/drawing/2014/main" val="304790145"/>
                    </a:ext>
                  </a:extLst>
                </a:gridCol>
                <a:gridCol w="1242467">
                  <a:extLst>
                    <a:ext uri="{9D8B030D-6E8A-4147-A177-3AD203B41FA5}">
                      <a16:colId xmlns:a16="http://schemas.microsoft.com/office/drawing/2014/main" val="2736792532"/>
                    </a:ext>
                  </a:extLst>
                </a:gridCol>
              </a:tblGrid>
              <a:tr h="66610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endParaRPr kumimoji="1" lang="ja-JP" altLang="en-US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endParaRPr kumimoji="1" lang="ja-JP" altLang="en-US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endParaRPr kumimoji="1" lang="ja-JP" altLang="en-US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endParaRPr kumimoji="1" lang="ja-JP" altLang="en-US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1000010881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1000010882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1000010902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1000010903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1000010904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1000010905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19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943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57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284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endParaRPr kumimoji="1" lang="zh-TW" altLang="en-US" sz="8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endParaRPr kumimoji="1" lang="zh-TW" altLang="en-US" sz="8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endParaRPr kumimoji="1" lang="zh-TW" altLang="en-US" sz="8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8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zh-TW" altLang="en-US" sz="8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zh-TW" altLang="en-US" sz="8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日（水）～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770,000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490,000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399,000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266,000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196,000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161,000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747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110,000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en-US" altLang="ja-JP" sz="90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57,000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38,000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28,000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23,000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284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>
                        <a:solidFill>
                          <a:srgbClr val="002A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80DAB13-8BCB-1F23-435A-9A53C32B543F}"/>
              </a:ext>
            </a:extLst>
          </p:cNvPr>
          <p:cNvSpPr/>
          <p:nvPr/>
        </p:nvSpPr>
        <p:spPr>
          <a:xfrm>
            <a:off x="505057" y="6083609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BEABFF0-F923-C563-4766-45B429AE93AB}"/>
              </a:ext>
            </a:extLst>
          </p:cNvPr>
          <p:cNvSpPr/>
          <p:nvPr/>
        </p:nvSpPr>
        <p:spPr>
          <a:xfrm>
            <a:off x="8624886" y="6005076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CE740C29-A0AC-A7C0-02B7-D1144773CAD1}"/>
              </a:ext>
            </a:extLst>
          </p:cNvPr>
          <p:cNvSpPr>
            <a:spLocks noChangeAspect="1"/>
          </p:cNvSpPr>
          <p:nvPr/>
        </p:nvSpPr>
        <p:spPr>
          <a:xfrm>
            <a:off x="7256913" y="2571326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C2D5C1D-C8DC-B874-A49D-C3A216C043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483650"/>
              </p:ext>
            </p:extLst>
          </p:nvPr>
        </p:nvGraphicFramePr>
        <p:xfrm>
          <a:off x="479425" y="990669"/>
          <a:ext cx="11242472" cy="5022256"/>
        </p:xfrm>
        <a:graphic>
          <a:graphicData uri="http://schemas.openxmlformats.org/drawingml/2006/table">
            <a:tbl>
              <a:tblPr firstCol="1" bandRow="1"/>
              <a:tblGrid>
                <a:gridCol w="14010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595046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309139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1054086067"/>
                    </a:ext>
                  </a:extLst>
                </a:gridCol>
                <a:gridCol w="613899">
                  <a:extLst>
                    <a:ext uri="{9D8B030D-6E8A-4147-A177-3AD203B41FA5}">
                      <a16:colId xmlns:a16="http://schemas.microsoft.com/office/drawing/2014/main" val="3758870668"/>
                    </a:ext>
                  </a:extLst>
                </a:gridCol>
                <a:gridCol w="1251324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749593">
                  <a:extLst>
                    <a:ext uri="{9D8B030D-6E8A-4147-A177-3AD203B41FA5}">
                      <a16:colId xmlns:a16="http://schemas.microsoft.com/office/drawing/2014/main" val="517657099"/>
                    </a:ext>
                  </a:extLst>
                </a:gridCol>
                <a:gridCol w="1222692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765338">
                  <a:extLst>
                    <a:ext uri="{9D8B030D-6E8A-4147-A177-3AD203B41FA5}">
                      <a16:colId xmlns:a16="http://schemas.microsoft.com/office/drawing/2014/main" val="1157670479"/>
                    </a:ext>
                  </a:extLst>
                </a:gridCol>
                <a:gridCol w="1194060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2133916451"/>
                    </a:ext>
                  </a:extLst>
                </a:gridCol>
                <a:gridCol w="670460">
                  <a:extLst>
                    <a:ext uri="{9D8B030D-6E8A-4147-A177-3AD203B41FA5}">
                      <a16:colId xmlns:a16="http://schemas.microsoft.com/office/drawing/2014/main" val="1117088551"/>
                    </a:ext>
                  </a:extLst>
                </a:gridCol>
                <a:gridCol w="1236208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52292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highlight>
                          <a:srgbClr val="000048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highlight>
                          <a:srgbClr val="000048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highlight>
                          <a:srgbClr val="000048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endParaRPr kumimoji="1" lang="ja-JP" altLang="en-US">
                        <a:highlight>
                          <a:srgbClr val="000048"/>
                        </a:highlight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highlight>
                          <a:srgbClr val="000048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endParaRPr kumimoji="1" lang="ja-JP" altLang="en-US">
                        <a:highlight>
                          <a:srgbClr val="000048"/>
                        </a:highlight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highlight>
                          <a:srgbClr val="000048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endParaRPr kumimoji="1" lang="ja-JP" altLang="en-US">
                        <a:highlight>
                          <a:srgbClr val="000048"/>
                        </a:highlight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highlight>
                          <a:srgbClr val="000048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highlight>
                            <a:srgbClr val="000048"/>
                          </a:highlight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endParaRPr kumimoji="1" lang="ja-JP" altLang="en-US">
                        <a:highlight>
                          <a:srgbClr val="000048"/>
                        </a:highlight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1000010906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1000010887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1000010888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1000010908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1000010909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19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0241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833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72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SP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）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日（水）～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133,000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112,000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84,000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49,000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8040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19,000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16,000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12,000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372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>
                        <a:solidFill>
                          <a:srgbClr val="002A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4" name="円/楕円 19">
            <a:extLst>
              <a:ext uri="{FF2B5EF4-FFF2-40B4-BE49-F238E27FC236}">
                <a16:creationId xmlns:a16="http://schemas.microsoft.com/office/drawing/2014/main" id="{D314A23B-7C6B-4321-7418-E05CA420F6DF}"/>
              </a:ext>
            </a:extLst>
          </p:cNvPr>
          <p:cNvSpPr>
            <a:spLocks noChangeAspect="1"/>
          </p:cNvSpPr>
          <p:nvPr/>
        </p:nvSpPr>
        <p:spPr>
          <a:xfrm>
            <a:off x="7298875" y="2463631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23EE32F-56DE-7AAA-E233-7DE43A37D6FE}"/>
              </a:ext>
            </a:extLst>
          </p:cNvPr>
          <p:cNvSpPr/>
          <p:nvPr/>
        </p:nvSpPr>
        <p:spPr>
          <a:xfrm>
            <a:off x="555391" y="6091024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B06CD8C-148A-CDAF-52B9-5EDE86377D01}"/>
              </a:ext>
            </a:extLst>
          </p:cNvPr>
          <p:cNvSpPr/>
          <p:nvPr/>
        </p:nvSpPr>
        <p:spPr>
          <a:xfrm>
            <a:off x="8601056" y="6110902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22560165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12794D-4172-E0A5-56E8-837E3ADF79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>
            <a:extLst>
              <a:ext uri="{FF2B5EF4-FFF2-40B4-BE49-F238E27FC236}">
                <a16:creationId xmlns:a16="http://schemas.microsoft.com/office/drawing/2014/main" id="{8E0ED39C-B482-6B5B-CDE9-66BD5BF940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860"/>
          <a:stretch/>
        </p:blipFill>
        <p:spPr>
          <a:xfrm>
            <a:off x="9015693" y="2339771"/>
            <a:ext cx="2252025" cy="3527326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4235B7E6-01B8-2E4B-0BA6-EF16118F42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4507"/>
          <a:stretch/>
        </p:blipFill>
        <p:spPr>
          <a:xfrm>
            <a:off x="8834051" y="2211514"/>
            <a:ext cx="2629536" cy="3655582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247D4D2C-159E-9012-953E-4674CCD4AB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410"/>
          <a:stretch/>
        </p:blipFill>
        <p:spPr>
          <a:xfrm>
            <a:off x="4959673" y="2380834"/>
            <a:ext cx="2251836" cy="3503132"/>
          </a:xfrm>
          <a:prstGeom prst="rect">
            <a:avLst/>
          </a:prstGeom>
        </p:spPr>
      </p:pic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A974BBF7-4B58-BE78-ABE6-69246F4E7CD9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E91A9D09-8DC6-F4FC-4109-10D215F240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2" name="角丸四角形 15">
            <a:extLst>
              <a:ext uri="{FF2B5EF4-FFF2-40B4-BE49-F238E27FC236}">
                <a16:creationId xmlns:a16="http://schemas.microsoft.com/office/drawing/2014/main" id="{6AF0C785-ED64-1802-F3A9-9CEBD5CF69DE}"/>
              </a:ext>
            </a:extLst>
          </p:cNvPr>
          <p:cNvSpPr/>
          <p:nvPr/>
        </p:nvSpPr>
        <p:spPr>
          <a:xfrm>
            <a:off x="1735560" y="180116"/>
            <a:ext cx="1648383" cy="41083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30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  <p:sp>
        <p:nvSpPr>
          <p:cNvPr id="7" name="角丸四角形 27">
            <a:extLst>
              <a:ext uri="{FF2B5EF4-FFF2-40B4-BE49-F238E27FC236}">
                <a16:creationId xmlns:a16="http://schemas.microsoft.com/office/drawing/2014/main" id="{49E6B710-16F4-389D-AB1E-CE8CBDE7162B}"/>
              </a:ext>
            </a:extLst>
          </p:cNvPr>
          <p:cNvSpPr/>
          <p:nvPr/>
        </p:nvSpPr>
        <p:spPr>
          <a:xfrm>
            <a:off x="4643917" y="1412233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8" name="円/楕円 28">
            <a:extLst>
              <a:ext uri="{FF2B5EF4-FFF2-40B4-BE49-F238E27FC236}">
                <a16:creationId xmlns:a16="http://schemas.microsoft.com/office/drawing/2014/main" id="{CD927BD3-288F-96BE-F22E-EE2E7494A3EC}"/>
              </a:ext>
            </a:extLst>
          </p:cNvPr>
          <p:cNvSpPr>
            <a:spLocks noChangeAspect="1"/>
          </p:cNvSpPr>
          <p:nvPr/>
        </p:nvSpPr>
        <p:spPr>
          <a:xfrm>
            <a:off x="4365836" y="1451451"/>
            <a:ext cx="466262" cy="466262"/>
          </a:xfrm>
          <a:prstGeom prst="ellipse">
            <a:avLst/>
          </a:prstGeom>
          <a:solidFill>
            <a:srgbClr val="00004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9" name="角丸四角形 27">
            <a:extLst>
              <a:ext uri="{FF2B5EF4-FFF2-40B4-BE49-F238E27FC236}">
                <a16:creationId xmlns:a16="http://schemas.microsoft.com/office/drawing/2014/main" id="{F3870F1B-12F1-11B7-4B0B-618AC3A2064B}"/>
              </a:ext>
            </a:extLst>
          </p:cNvPr>
          <p:cNvSpPr/>
          <p:nvPr/>
        </p:nvSpPr>
        <p:spPr>
          <a:xfrm>
            <a:off x="8616877" y="1412233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28">
            <a:extLst>
              <a:ext uri="{FF2B5EF4-FFF2-40B4-BE49-F238E27FC236}">
                <a16:creationId xmlns:a16="http://schemas.microsoft.com/office/drawing/2014/main" id="{C4E17A47-EBCC-3FF7-B32A-E7704F98EDB5}"/>
              </a:ext>
            </a:extLst>
          </p:cNvPr>
          <p:cNvSpPr>
            <a:spLocks noChangeAspect="1"/>
          </p:cNvSpPr>
          <p:nvPr/>
        </p:nvSpPr>
        <p:spPr>
          <a:xfrm>
            <a:off x="8434050" y="1440630"/>
            <a:ext cx="466262" cy="466262"/>
          </a:xfrm>
          <a:prstGeom prst="ellipse">
            <a:avLst/>
          </a:prstGeom>
          <a:solidFill>
            <a:srgbClr val="00004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1" name="角丸四角形 46">
            <a:extLst>
              <a:ext uri="{FF2B5EF4-FFF2-40B4-BE49-F238E27FC236}">
                <a16:creationId xmlns:a16="http://schemas.microsoft.com/office/drawing/2014/main" id="{A150C589-9896-BE76-0263-6DD979581408}"/>
              </a:ext>
            </a:extLst>
          </p:cNvPr>
          <p:cNvSpPr/>
          <p:nvPr/>
        </p:nvSpPr>
        <p:spPr>
          <a:xfrm>
            <a:off x="479425" y="883501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2" name="角丸四角形 47">
            <a:extLst>
              <a:ext uri="{FF2B5EF4-FFF2-40B4-BE49-F238E27FC236}">
                <a16:creationId xmlns:a16="http://schemas.microsoft.com/office/drawing/2014/main" id="{DF90A05A-71B3-EB2F-B81E-C3DF2729A616}"/>
              </a:ext>
            </a:extLst>
          </p:cNvPr>
          <p:cNvSpPr/>
          <p:nvPr/>
        </p:nvSpPr>
        <p:spPr>
          <a:xfrm>
            <a:off x="2659095" y="889260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27">
            <a:extLst>
              <a:ext uri="{FF2B5EF4-FFF2-40B4-BE49-F238E27FC236}">
                <a16:creationId xmlns:a16="http://schemas.microsoft.com/office/drawing/2014/main" id="{124F780D-301E-7911-7385-85B1B634E923}"/>
              </a:ext>
            </a:extLst>
          </p:cNvPr>
          <p:cNvSpPr/>
          <p:nvPr/>
        </p:nvSpPr>
        <p:spPr>
          <a:xfrm>
            <a:off x="764124" y="1437632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4" name="円/楕円 28">
            <a:extLst>
              <a:ext uri="{FF2B5EF4-FFF2-40B4-BE49-F238E27FC236}">
                <a16:creationId xmlns:a16="http://schemas.microsoft.com/office/drawing/2014/main" id="{A9F72829-F316-D336-558B-4B87FE535DEF}"/>
              </a:ext>
            </a:extLst>
          </p:cNvPr>
          <p:cNvSpPr>
            <a:spLocks noChangeAspect="1"/>
          </p:cNvSpPr>
          <p:nvPr/>
        </p:nvSpPr>
        <p:spPr>
          <a:xfrm>
            <a:off x="486043" y="1476850"/>
            <a:ext cx="466262" cy="466262"/>
          </a:xfrm>
          <a:prstGeom prst="ellipse">
            <a:avLst/>
          </a:prstGeom>
          <a:solidFill>
            <a:srgbClr val="000048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18AE937A-9EEE-ED95-C814-77B6E13905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13"/>
          <a:stretch/>
        </p:blipFill>
        <p:spPr>
          <a:xfrm>
            <a:off x="4754185" y="2211514"/>
            <a:ext cx="2629536" cy="3672451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BD3DD00-ADF5-0BD1-1384-46995405EE04}"/>
              </a:ext>
            </a:extLst>
          </p:cNvPr>
          <p:cNvSpPr/>
          <p:nvPr/>
        </p:nvSpPr>
        <p:spPr>
          <a:xfrm>
            <a:off x="610398" y="6212955"/>
            <a:ext cx="2769989" cy="1231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884B9CE-C846-2D39-409B-B191F5398FE9}"/>
              </a:ext>
            </a:extLst>
          </p:cNvPr>
          <p:cNvSpPr txBox="1"/>
          <p:nvPr/>
        </p:nvSpPr>
        <p:spPr>
          <a:xfrm>
            <a:off x="5703376" y="5957347"/>
            <a:ext cx="6257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ja-JP" sz="900">
                <a:solidFill>
                  <a:srgbClr val="002AFF"/>
                </a:solidFill>
              </a:rPr>
              <a:t>※</a:t>
            </a:r>
            <a:r>
              <a:rPr lang="ja-JP" altLang="en-US" sz="900">
                <a:solidFill>
                  <a:srgbClr val="002AFF"/>
                </a:solidFill>
              </a:rPr>
              <a:t>到着駅下バナー（バナー</a:t>
            </a:r>
            <a:r>
              <a:rPr lang="en-US" altLang="ja-JP" sz="900">
                <a:solidFill>
                  <a:srgbClr val="002AFF"/>
                </a:solidFill>
              </a:rPr>
              <a:t>/</a:t>
            </a:r>
            <a:r>
              <a:rPr lang="ja-JP" altLang="en-US" sz="900">
                <a:solidFill>
                  <a:srgbClr val="002AFF"/>
                </a:solidFill>
              </a:rPr>
              <a:t>画像</a:t>
            </a:r>
            <a:r>
              <a:rPr lang="en-US" altLang="ja-JP" sz="900">
                <a:solidFill>
                  <a:srgbClr val="002AFF"/>
                </a:solidFill>
              </a:rPr>
              <a:t>/16</a:t>
            </a:r>
            <a:r>
              <a:rPr lang="ja-JP" altLang="en-US" sz="900">
                <a:solidFill>
                  <a:srgbClr val="002AFF"/>
                </a:solidFill>
              </a:rPr>
              <a:t>：</a:t>
            </a:r>
            <a:r>
              <a:rPr lang="en-US" altLang="ja-JP" sz="900">
                <a:solidFill>
                  <a:srgbClr val="002AFF"/>
                </a:solidFill>
              </a:rPr>
              <a:t>9</a:t>
            </a:r>
            <a:r>
              <a:rPr lang="ja-JP" altLang="en-US" sz="900">
                <a:solidFill>
                  <a:srgbClr val="002AFF"/>
                </a:solidFill>
              </a:rPr>
              <a:t>、バナー</a:t>
            </a:r>
            <a:r>
              <a:rPr lang="en-US" altLang="ja-JP" sz="900">
                <a:solidFill>
                  <a:srgbClr val="002AFF"/>
                </a:solidFill>
              </a:rPr>
              <a:t>/</a:t>
            </a:r>
            <a:r>
              <a:rPr lang="ja-JP" altLang="en-US" sz="900">
                <a:solidFill>
                  <a:srgbClr val="002AFF"/>
                </a:solidFill>
              </a:rPr>
              <a:t>画像</a:t>
            </a:r>
            <a:r>
              <a:rPr lang="en-US" altLang="ja-JP" sz="900">
                <a:solidFill>
                  <a:srgbClr val="002AFF"/>
                </a:solidFill>
              </a:rPr>
              <a:t>/1</a:t>
            </a:r>
            <a:r>
              <a:rPr lang="ja-JP" altLang="en-US" sz="900">
                <a:solidFill>
                  <a:srgbClr val="002AFF"/>
                </a:solidFill>
              </a:rPr>
              <a:t>：</a:t>
            </a:r>
            <a:r>
              <a:rPr lang="en-US" altLang="ja-JP" sz="900">
                <a:solidFill>
                  <a:srgbClr val="002AFF"/>
                </a:solidFill>
              </a:rPr>
              <a:t>1</a:t>
            </a:r>
            <a:r>
              <a:rPr lang="ja-JP" altLang="en-US" sz="900">
                <a:solidFill>
                  <a:srgbClr val="002AFF"/>
                </a:solidFill>
              </a:rPr>
              <a:t>）は、アプリ面では最終到着駅の直下、</a:t>
            </a:r>
            <a:endParaRPr lang="en-US" altLang="ja-JP" sz="900">
              <a:solidFill>
                <a:srgbClr val="002AFF"/>
              </a:solidFill>
            </a:endParaRPr>
          </a:p>
          <a:p>
            <a:pPr lvl="0">
              <a:defRPr/>
            </a:pPr>
            <a:r>
              <a:rPr lang="ja-JP" altLang="en-US" sz="900">
                <a:solidFill>
                  <a:srgbClr val="002AFF"/>
                </a:solidFill>
              </a:rPr>
              <a:t>　</a:t>
            </a:r>
            <a:r>
              <a:rPr lang="en-US" altLang="ja-JP" sz="900">
                <a:solidFill>
                  <a:srgbClr val="002AFF"/>
                </a:solidFill>
              </a:rPr>
              <a:t>WEB</a:t>
            </a:r>
            <a:r>
              <a:rPr lang="ja-JP" altLang="en-US" sz="900">
                <a:solidFill>
                  <a:srgbClr val="002AFF"/>
                </a:solidFill>
              </a:rPr>
              <a:t>ブラウザ面では、経路</a:t>
            </a:r>
            <a:r>
              <a:rPr lang="en-US" altLang="ja-JP" sz="900">
                <a:solidFill>
                  <a:srgbClr val="002AFF"/>
                </a:solidFill>
              </a:rPr>
              <a:t>1</a:t>
            </a:r>
            <a:r>
              <a:rPr lang="ja-JP" altLang="en-US" sz="900">
                <a:solidFill>
                  <a:srgbClr val="002AFF"/>
                </a:solidFill>
              </a:rPr>
              <a:t>の最終到着駅の直下に掲載されます。</a:t>
            </a:r>
            <a:endParaRPr lang="en-US" altLang="ja-JP" sz="900">
              <a:solidFill>
                <a:srgbClr val="002AFF"/>
              </a:solidFill>
            </a:endParaRPr>
          </a:p>
          <a:p>
            <a:pPr lvl="0">
              <a:defRPr/>
            </a:pPr>
            <a:r>
              <a:rPr lang="en-US" altLang="ja-JP" sz="900">
                <a:solidFill>
                  <a:srgbClr val="002AFF"/>
                </a:solidFill>
              </a:rPr>
              <a:t>※</a:t>
            </a:r>
            <a:r>
              <a:rPr lang="ja-JP" altLang="en-US" sz="900">
                <a:solidFill>
                  <a:srgbClr val="002AFF"/>
                </a:solidFill>
              </a:rPr>
              <a:t>トップパネル　インパクトにおいて、到着駅下バナー（バナー</a:t>
            </a:r>
            <a:r>
              <a:rPr lang="en-US" altLang="ja-JP" sz="900">
                <a:solidFill>
                  <a:srgbClr val="002AFF"/>
                </a:solidFill>
              </a:rPr>
              <a:t>/</a:t>
            </a:r>
            <a:r>
              <a:rPr lang="ja-JP" altLang="en-US" sz="900">
                <a:solidFill>
                  <a:srgbClr val="002AFF"/>
                </a:solidFill>
              </a:rPr>
              <a:t>画像</a:t>
            </a:r>
            <a:r>
              <a:rPr lang="en-US" altLang="ja-JP" sz="900">
                <a:solidFill>
                  <a:srgbClr val="002AFF"/>
                </a:solidFill>
              </a:rPr>
              <a:t>/16</a:t>
            </a:r>
            <a:r>
              <a:rPr lang="ja-JP" altLang="en-US" sz="900">
                <a:solidFill>
                  <a:srgbClr val="002AFF"/>
                </a:solidFill>
              </a:rPr>
              <a:t>：</a:t>
            </a:r>
            <a:r>
              <a:rPr lang="en-US" altLang="ja-JP" sz="900">
                <a:solidFill>
                  <a:srgbClr val="002AFF"/>
                </a:solidFill>
              </a:rPr>
              <a:t>9</a:t>
            </a:r>
            <a:r>
              <a:rPr lang="ja-JP" altLang="en-US" sz="900">
                <a:solidFill>
                  <a:srgbClr val="002AFF"/>
                </a:solidFill>
              </a:rPr>
              <a:t>、バナー</a:t>
            </a:r>
            <a:r>
              <a:rPr lang="en-US" altLang="ja-JP" sz="900">
                <a:solidFill>
                  <a:srgbClr val="002AFF"/>
                </a:solidFill>
              </a:rPr>
              <a:t>/</a:t>
            </a:r>
            <a:r>
              <a:rPr lang="ja-JP" altLang="en-US" sz="900">
                <a:solidFill>
                  <a:srgbClr val="002AFF"/>
                </a:solidFill>
              </a:rPr>
              <a:t>画像</a:t>
            </a:r>
            <a:r>
              <a:rPr lang="en-US" altLang="ja-JP" sz="900">
                <a:solidFill>
                  <a:srgbClr val="002AFF"/>
                </a:solidFill>
              </a:rPr>
              <a:t>/1</a:t>
            </a:r>
            <a:r>
              <a:rPr lang="ja-JP" altLang="en-US" sz="900">
                <a:solidFill>
                  <a:srgbClr val="002AFF"/>
                </a:solidFill>
              </a:rPr>
              <a:t>：</a:t>
            </a:r>
            <a:r>
              <a:rPr lang="en-US" altLang="ja-JP" sz="900">
                <a:solidFill>
                  <a:srgbClr val="002AFF"/>
                </a:solidFill>
              </a:rPr>
              <a:t>1</a:t>
            </a:r>
            <a:r>
              <a:rPr lang="ja-JP" altLang="en-US" sz="900">
                <a:solidFill>
                  <a:srgbClr val="002AFF"/>
                </a:solidFill>
              </a:rPr>
              <a:t>）を両方入稿した場合、</a:t>
            </a:r>
            <a:endParaRPr lang="en-US" altLang="ja-JP" sz="900">
              <a:solidFill>
                <a:srgbClr val="002AFF"/>
              </a:solidFill>
            </a:endParaRPr>
          </a:p>
          <a:p>
            <a:pPr lvl="0">
              <a:defRPr/>
            </a:pPr>
            <a:r>
              <a:rPr lang="ja-JP" altLang="en-US" sz="900">
                <a:solidFill>
                  <a:srgbClr val="002AFF"/>
                </a:solidFill>
              </a:rPr>
              <a:t>　掲載時のバナーの組み合わせの指定はできません。</a:t>
            </a:r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DEE36E0E-0686-140E-D21B-3E4C3FC34B3B}"/>
              </a:ext>
            </a:extLst>
          </p:cNvPr>
          <p:cNvCxnSpPr>
            <a:cxnSpLocks/>
          </p:cNvCxnSpPr>
          <p:nvPr/>
        </p:nvCxnSpPr>
        <p:spPr>
          <a:xfrm flipH="1">
            <a:off x="3709107" y="1709981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45C037A1-E8D9-1DB0-DB28-AB800E88EEAC}"/>
              </a:ext>
            </a:extLst>
          </p:cNvPr>
          <p:cNvCxnSpPr>
            <a:cxnSpLocks/>
          </p:cNvCxnSpPr>
          <p:nvPr/>
        </p:nvCxnSpPr>
        <p:spPr>
          <a:xfrm flipH="1">
            <a:off x="7574597" y="1684582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3999FB32-EB5C-E432-808D-6D2D78C79021}"/>
              </a:ext>
            </a:extLst>
          </p:cNvPr>
          <p:cNvCxnSpPr>
            <a:cxnSpLocks/>
          </p:cNvCxnSpPr>
          <p:nvPr/>
        </p:nvCxnSpPr>
        <p:spPr>
          <a:xfrm flipH="1">
            <a:off x="11553111" y="1684582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CAEEA82-E0B9-3730-694D-B8998DC5C7C4}"/>
              </a:ext>
            </a:extLst>
          </p:cNvPr>
          <p:cNvSpPr txBox="1"/>
          <p:nvPr/>
        </p:nvSpPr>
        <p:spPr>
          <a:xfrm>
            <a:off x="486043" y="5968168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6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2" name="テキスト プレースホルダー 35">
            <a:extLst>
              <a:ext uri="{FF2B5EF4-FFF2-40B4-BE49-F238E27FC236}">
                <a16:creationId xmlns:a16="http://schemas.microsoft.com/office/drawing/2014/main" id="{640F7C2C-37BF-E2AB-67D9-D6542DBB9773}"/>
              </a:ext>
            </a:extLst>
          </p:cNvPr>
          <p:cNvSpPr txBox="1">
            <a:spLocks/>
          </p:cNvSpPr>
          <p:nvPr/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pic>
        <p:nvPicPr>
          <p:cNvPr id="3" name="図 2" descr="グラフィカル ユーザー インターフェイス, テキスト, アプリケーション&#10;&#10;AI 生成コンテンツは誤りを含む可能性があります。">
            <a:extLst>
              <a:ext uri="{FF2B5EF4-FFF2-40B4-BE49-F238E27FC236}">
                <a16:creationId xmlns:a16="http://schemas.microsoft.com/office/drawing/2014/main" id="{487D92ED-ED61-A132-8343-DA668522B4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4714" y="2458700"/>
            <a:ext cx="2238687" cy="34009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06E9072-DCA3-8E90-8C51-D3E3160C9F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86"/>
          <a:stretch/>
        </p:blipFill>
        <p:spPr>
          <a:xfrm>
            <a:off x="920107" y="2268633"/>
            <a:ext cx="2629536" cy="365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78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4DF4F3F0-E8BD-8F2D-CCD2-D48FEAC059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C2E434-12F9-9A31-7E21-8AD25620251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ja-JP" altLang="en-US">
                <a:latin typeface="+mn-ea"/>
              </a:rPr>
              <a:t>商品スペック</a:t>
            </a:r>
            <a:endParaRPr lang="ja-JP" altLang="en-US" sz="1800" b="1">
              <a:latin typeface="+mn-ea"/>
              <a:ea typeface="+mn-ea"/>
            </a:endParaRP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73C33C2C-5519-8562-DF6B-E12ABA5C53BD}"/>
              </a:ext>
            </a:extLst>
          </p:cNvPr>
          <p:cNvSpPr txBox="1">
            <a:spLocks/>
          </p:cNvSpPr>
          <p:nvPr/>
        </p:nvSpPr>
        <p:spPr>
          <a:xfrm>
            <a:off x="1943922" y="2980049"/>
            <a:ext cx="5414600" cy="360040"/>
          </a:xfrm>
          <a:prstGeom prst="rect">
            <a:avLst/>
          </a:prstGeom>
        </p:spPr>
        <p:txBody>
          <a:bodyPr tIns="9000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ja-JP" altLang="en-US"/>
              <a:t>その他・注意事項・免責</a:t>
            </a:r>
          </a:p>
        </p:txBody>
      </p:sp>
    </p:spTree>
    <p:extLst>
      <p:ext uri="{BB962C8B-B14F-4D97-AF65-F5344CB8AC3E}">
        <p14:creationId xmlns:p14="http://schemas.microsoft.com/office/powerpoint/2010/main" val="27200247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EB47DD8-65DC-64EF-13D4-5DD6803BF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501419"/>
              </p:ext>
            </p:extLst>
          </p:nvPr>
        </p:nvGraphicFramePr>
        <p:xfrm>
          <a:off x="479426" y="891805"/>
          <a:ext cx="11233145" cy="5113809"/>
        </p:xfrm>
        <a:graphic>
          <a:graphicData uri="http://schemas.openxmlformats.org/drawingml/2006/table">
            <a:tbl>
              <a:tblPr firstCol="1" bandRow="1"/>
              <a:tblGrid>
                <a:gridCol w="130182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418199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294236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418199">
                  <a:extLst>
                    <a:ext uri="{9D8B030D-6E8A-4147-A177-3AD203B41FA5}">
                      <a16:colId xmlns:a16="http://schemas.microsoft.com/office/drawing/2014/main" val="935401049"/>
                    </a:ext>
                  </a:extLst>
                </a:gridCol>
                <a:gridCol w="1219672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432769">
                  <a:extLst>
                    <a:ext uri="{9D8B030D-6E8A-4147-A177-3AD203B41FA5}">
                      <a16:colId xmlns:a16="http://schemas.microsoft.com/office/drawing/2014/main" val="2261843913"/>
                    </a:ext>
                  </a:extLst>
                </a:gridCol>
                <a:gridCol w="1219672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692135">
                  <a:extLst>
                    <a:ext uri="{9D8B030D-6E8A-4147-A177-3AD203B41FA5}">
                      <a16:colId xmlns:a16="http://schemas.microsoft.com/office/drawing/2014/main" val="2572015205"/>
                    </a:ext>
                  </a:extLst>
                </a:gridCol>
                <a:gridCol w="975154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714658">
                  <a:extLst>
                    <a:ext uri="{9D8B030D-6E8A-4147-A177-3AD203B41FA5}">
                      <a16:colId xmlns:a16="http://schemas.microsoft.com/office/drawing/2014/main" val="2067663509"/>
                    </a:ext>
                  </a:extLst>
                </a:gridCol>
                <a:gridCol w="915693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  <a:gridCol w="417532">
                  <a:extLst>
                    <a:ext uri="{9D8B030D-6E8A-4147-A177-3AD203B41FA5}">
                      <a16:colId xmlns:a16="http://schemas.microsoft.com/office/drawing/2014/main" val="1010680676"/>
                    </a:ext>
                  </a:extLst>
                </a:gridCol>
                <a:gridCol w="1213400">
                  <a:extLst>
                    <a:ext uri="{9D8B030D-6E8A-4147-A177-3AD203B41FA5}">
                      <a16:colId xmlns:a16="http://schemas.microsoft.com/office/drawing/2014/main" val="2736792532"/>
                    </a:ext>
                  </a:extLst>
                </a:gridCol>
              </a:tblGrid>
              <a:tr h="6516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endParaRPr kumimoji="1" lang="ja-JP" altLang="en-US" sz="90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endParaRPr kumimoji="1" lang="ja-JP" altLang="en-US" sz="90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 sz="90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endParaRPr kumimoji="1" lang="ja-JP" altLang="en-US" sz="90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endParaRPr kumimoji="1" lang="ja-JP" altLang="en-US" sz="900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769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1000010930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1000010929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1000010928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1000010907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1000010927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1000010926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19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5194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か　　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zh-CN" sz="900" b="0" i="0" kern="1200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759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917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endParaRPr kumimoji="1" lang="zh-TW" altLang="en-US" sz="8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endParaRPr kumimoji="1" lang="ja-JP" altLang="en-US" sz="160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</a:t>
                      </a:r>
                      <a:endParaRPr kumimoji="1" lang="en-US" altLang="ja-JP" sz="8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8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検索結果詳細の上部および到着駅下部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日（水）～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924,000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588,000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483,000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322,000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238,000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196,000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6879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132,000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84,000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69,000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46,000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34,000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28,000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41917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900" kern="1200">
                        <a:solidFill>
                          <a:srgbClr val="002A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円/楕円 19">
            <a:extLst>
              <a:ext uri="{FF2B5EF4-FFF2-40B4-BE49-F238E27FC236}">
                <a16:creationId xmlns:a16="http://schemas.microsoft.com/office/drawing/2014/main" id="{2F8C05AB-FEC1-71FD-E569-2E6802911DC8}"/>
              </a:ext>
            </a:extLst>
          </p:cNvPr>
          <p:cNvSpPr>
            <a:spLocks noChangeAspect="1"/>
          </p:cNvSpPr>
          <p:nvPr/>
        </p:nvSpPr>
        <p:spPr>
          <a:xfrm>
            <a:off x="6785852" y="2466293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円/楕円 19">
            <a:extLst>
              <a:ext uri="{FF2B5EF4-FFF2-40B4-BE49-F238E27FC236}">
                <a16:creationId xmlns:a16="http://schemas.microsoft.com/office/drawing/2014/main" id="{8006340A-A7E9-BF2B-1999-F3C512111ADB}"/>
              </a:ext>
            </a:extLst>
          </p:cNvPr>
          <p:cNvSpPr>
            <a:spLocks noChangeAspect="1"/>
          </p:cNvSpPr>
          <p:nvPr/>
        </p:nvSpPr>
        <p:spPr>
          <a:xfrm>
            <a:off x="5607696" y="2675447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4" name="円/楕円 19">
            <a:extLst>
              <a:ext uri="{FF2B5EF4-FFF2-40B4-BE49-F238E27FC236}">
                <a16:creationId xmlns:a16="http://schemas.microsoft.com/office/drawing/2014/main" id="{BBEE3524-3173-3795-A900-B0D8660C4653}"/>
              </a:ext>
            </a:extLst>
          </p:cNvPr>
          <p:cNvSpPr>
            <a:spLocks noChangeAspect="1"/>
          </p:cNvSpPr>
          <p:nvPr/>
        </p:nvSpPr>
        <p:spPr>
          <a:xfrm>
            <a:off x="7359588" y="2662195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AE65884D-BA5A-842B-48F2-384F17BAB290}"/>
              </a:ext>
            </a:extLst>
          </p:cNvPr>
          <p:cNvSpPr/>
          <p:nvPr/>
        </p:nvSpPr>
        <p:spPr>
          <a:xfrm>
            <a:off x="555391" y="6082031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C66603E-DECF-3FAF-50FF-5799C0207100}"/>
              </a:ext>
            </a:extLst>
          </p:cNvPr>
          <p:cNvSpPr/>
          <p:nvPr/>
        </p:nvSpPr>
        <p:spPr>
          <a:xfrm>
            <a:off x="6397674" y="6029729"/>
            <a:ext cx="5238935" cy="415498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本商品ではバナー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に加えて、バナー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とバナー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のいずれかを必ず入稿してください。</a:t>
            </a:r>
            <a:endParaRPr lang="en-US" altLang="ja-JP" sz="70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  <a:endParaRPr lang="en-US" altLang="ja-JP" sz="70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58EC3400-7DE9-FC1D-E1C0-F12D0E14A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384506"/>
              </p:ext>
            </p:extLst>
          </p:nvPr>
        </p:nvGraphicFramePr>
        <p:xfrm>
          <a:off x="479426" y="930135"/>
          <a:ext cx="11245581" cy="5089697"/>
        </p:xfrm>
        <a:graphic>
          <a:graphicData uri="http://schemas.openxmlformats.org/drawingml/2006/table">
            <a:tbl>
              <a:tblPr firstCol="1" bandRow="1"/>
              <a:tblGrid>
                <a:gridCol w="141562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580455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294547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719067">
                  <a:extLst>
                    <a:ext uri="{9D8B030D-6E8A-4147-A177-3AD203B41FA5}">
                      <a16:colId xmlns:a16="http://schemas.microsoft.com/office/drawing/2014/main" val="1236693783"/>
                    </a:ext>
                  </a:extLst>
                </a:gridCol>
                <a:gridCol w="1258619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740839">
                  <a:extLst>
                    <a:ext uri="{9D8B030D-6E8A-4147-A177-3AD203B41FA5}">
                      <a16:colId xmlns:a16="http://schemas.microsoft.com/office/drawing/2014/main" val="2194441965"/>
                    </a:ext>
                  </a:extLst>
                </a:gridCol>
                <a:gridCol w="1229987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762611">
                  <a:extLst>
                    <a:ext uri="{9D8B030D-6E8A-4147-A177-3AD203B41FA5}">
                      <a16:colId xmlns:a16="http://schemas.microsoft.com/office/drawing/2014/main" val="3693333223"/>
                    </a:ext>
                  </a:extLst>
                </a:gridCol>
                <a:gridCol w="1223241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784382">
                  <a:extLst>
                    <a:ext uri="{9D8B030D-6E8A-4147-A177-3AD203B41FA5}">
                      <a16:colId xmlns:a16="http://schemas.microsoft.com/office/drawing/2014/main" val="1924097858"/>
                    </a:ext>
                  </a:extLst>
                </a:gridCol>
                <a:gridCol w="1236208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58032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endParaRPr kumimoji="1" lang="ja-JP" altLang="en-US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endParaRPr kumimoji="1" lang="ja-JP" altLang="en-US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endParaRPr kumimoji="1" lang="ja-JP" altLang="en-US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endParaRPr kumimoji="1" lang="ja-JP" altLang="en-US"/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37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1000010925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1000010924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1000010923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1000010922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1000010886</a:t>
                      </a: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19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25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か　　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zh-CN" sz="900" b="0" i="0" kern="1200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27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スマートフォン（ウェブ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アプリ）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50371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SP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）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ja-JP" altLang="en-US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3368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乗換案内　検索結果詳細の上部および到着駅下部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日（水）～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329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161,000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136,500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101,500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59,500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42,000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3937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23,000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19,500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14,500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8,500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>
                        <a:solidFill>
                          <a:srgbClr val="0D0D0D"/>
                        </a:solidFill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329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900" kern="1200">
                        <a:solidFill>
                          <a:srgbClr val="002A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8" name="円/楕円 19">
            <a:extLst>
              <a:ext uri="{FF2B5EF4-FFF2-40B4-BE49-F238E27FC236}">
                <a16:creationId xmlns:a16="http://schemas.microsoft.com/office/drawing/2014/main" id="{C23A12F2-69D4-1D44-3DFD-DA3D8849C6FE}"/>
              </a:ext>
            </a:extLst>
          </p:cNvPr>
          <p:cNvSpPr>
            <a:spLocks noChangeAspect="1"/>
          </p:cNvSpPr>
          <p:nvPr/>
        </p:nvSpPr>
        <p:spPr>
          <a:xfrm>
            <a:off x="6822679" y="2376672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392A7D52-1A99-CFE4-890A-06FE3722A966}"/>
              </a:ext>
            </a:extLst>
          </p:cNvPr>
          <p:cNvSpPr>
            <a:spLocks noChangeAspect="1"/>
          </p:cNvSpPr>
          <p:nvPr/>
        </p:nvSpPr>
        <p:spPr>
          <a:xfrm>
            <a:off x="5702087" y="2566641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円/楕円 19">
            <a:extLst>
              <a:ext uri="{FF2B5EF4-FFF2-40B4-BE49-F238E27FC236}">
                <a16:creationId xmlns:a16="http://schemas.microsoft.com/office/drawing/2014/main" id="{8DCE43A8-67C5-FEEE-69FB-F191C279C7EE}"/>
              </a:ext>
            </a:extLst>
          </p:cNvPr>
          <p:cNvSpPr>
            <a:spLocks noChangeAspect="1"/>
          </p:cNvSpPr>
          <p:nvPr/>
        </p:nvSpPr>
        <p:spPr>
          <a:xfrm>
            <a:off x="7427878" y="2566641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D6B0E3A-463D-11A5-A642-3212B5235E18}"/>
              </a:ext>
            </a:extLst>
          </p:cNvPr>
          <p:cNvSpPr/>
          <p:nvPr/>
        </p:nvSpPr>
        <p:spPr>
          <a:xfrm>
            <a:off x="555391" y="609698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2805F98-3527-D18E-E79F-44DA14ACCC80}"/>
              </a:ext>
            </a:extLst>
          </p:cNvPr>
          <p:cNvSpPr/>
          <p:nvPr/>
        </p:nvSpPr>
        <p:spPr>
          <a:xfrm>
            <a:off x="6463483" y="6054588"/>
            <a:ext cx="5238935" cy="415498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本商品ではバナー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に加えて、バナー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/16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とバナー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画像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のいずれかを必ず入稿してください。</a:t>
            </a:r>
            <a:endParaRPr lang="en-US" altLang="ja-JP" sz="70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※2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  <a:endParaRPr lang="en-US" altLang="ja-JP" sz="700">
              <a:solidFill>
                <a:srgbClr val="002A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246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4AD87B1-39EE-6499-BB65-B1139C3C5575}"/>
              </a:ext>
            </a:extLst>
          </p:cNvPr>
          <p:cNvSpPr txBox="1"/>
          <p:nvPr/>
        </p:nvSpPr>
        <p:spPr>
          <a:xfrm>
            <a:off x="438081" y="5040363"/>
            <a:ext cx="11199519" cy="1371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は「基本料金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×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ターゲティングごとに設定されている掛け率」（小数点以下切り捨て）によって決定されます。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掛け率の最大値は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倍になります。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例：性別、年齢、オーディエンスリスト（興味関心、購買意向、属性・ライフイベント）を設定した場合、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1.2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× 1.2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× 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=2.16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倍となりますが、最大値が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倍のため、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倍で設定可能となります。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オーディエンスリストを複数選択した場合、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掛け率は高い方が選択されます。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「枠購入型」や「時間帯ジャック購入型」配信商品の場合は、ターゲティング項目ごとの「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掛け率」を含んだ金額を記載しています。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オーディエンスリストの詳細は、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広告ヘルプを参照してください。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936E2C4C-2985-95D9-E9EC-88C6C4A7E00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34B5A504-28BA-8021-58E3-37DB513FA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611890"/>
              </p:ext>
            </p:extLst>
          </p:nvPr>
        </p:nvGraphicFramePr>
        <p:xfrm>
          <a:off x="438081" y="940441"/>
          <a:ext cx="10768399" cy="3991059"/>
        </p:xfrm>
        <a:graphic>
          <a:graphicData uri="http://schemas.openxmlformats.org/drawingml/2006/table">
            <a:tbl>
              <a:tblPr bandRow="1"/>
              <a:tblGrid>
                <a:gridCol w="233361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602947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007360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2824480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53370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vCPM</a:t>
                      </a:r>
                      <a:r>
                        <a:rPr kumimoji="1" lang="en-US" altLang="ja-JP" sz="11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 </a:t>
                      </a:r>
                      <a:r>
                        <a:rPr kumimoji="1" lang="ja-JP" altLang="en-US" sz="11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掛け率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トップパネル　</a:t>
                      </a:r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endParaRPr kumimoji="1" lang="ja-JP" altLang="en-US" sz="900" b="1" kern="1200">
                        <a:solidFill>
                          <a:schemeClr val="bg1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45720" marR="4572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トップパネル　インパクト　</a:t>
                      </a:r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endParaRPr kumimoji="1" lang="ja-JP" altLang="en-US" sz="9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45720" marR="4572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63440" marR="1634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</a:txBody>
                  <a:tcPr marL="163440" marR="1634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139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517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56513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意向、属性・ライフ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イベント）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配信：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除外：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1.1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542909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en-US" altLang="ja-JP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　</a:t>
                      </a: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4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602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1.0</a:t>
                      </a:r>
                      <a:r>
                        <a:rPr kumimoji="1" lang="ja-JP" altLang="en-US" sz="11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1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1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</a:rPr>
                        <a:t>-</a:t>
                      </a:r>
                      <a:endParaRPr kumimoji="1" lang="ja-JP" altLang="en-US" sz="1100" b="1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63440" marR="16344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8620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A65B5-F8C5-4343-40DA-AF5BA5BB7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3C76D843-E1B6-A039-E532-BB5D4864C067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4FFE9034-BBB6-A3AE-3EC9-E494E76A3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3" name="テキスト プレースホルダー 35">
            <a:extLst>
              <a:ext uri="{FF2B5EF4-FFF2-40B4-BE49-F238E27FC236}">
                <a16:creationId xmlns:a16="http://schemas.microsoft.com/office/drawing/2014/main" id="{816FD0F3-9FC4-AA29-4D4B-6291BCE55E41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93C14DB-7098-41B3-1116-BD31D481575F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521FD8B-90EA-B117-1074-BA8F544D28AA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67354F9-7162-A519-773A-3FC6A958CB1B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3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27">
            <a:extLst>
              <a:ext uri="{FF2B5EF4-FFF2-40B4-BE49-F238E27FC236}">
                <a16:creationId xmlns:a16="http://schemas.microsoft.com/office/drawing/2014/main" id="{C4D24539-F0B5-25CB-7CC7-2ECA92DA20C3}"/>
              </a:ext>
            </a:extLst>
          </p:cNvPr>
          <p:cNvSpPr/>
          <p:nvPr/>
        </p:nvSpPr>
        <p:spPr>
          <a:xfrm>
            <a:off x="4651141" y="1489234"/>
            <a:ext cx="3087389" cy="544698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lang="en-US" altLang="ja-JP" sz="12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2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lang="en-US" altLang="ja-JP" sz="12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lang="ja-JP" altLang="en-US" sz="12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en-US" altLang="ja-JP" sz="12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" name="円/楕円 28">
            <a:extLst>
              <a:ext uri="{FF2B5EF4-FFF2-40B4-BE49-F238E27FC236}">
                <a16:creationId xmlns:a16="http://schemas.microsoft.com/office/drawing/2014/main" id="{AD060254-B426-8770-64E3-BCE7F71224EC}"/>
              </a:ext>
            </a:extLst>
          </p:cNvPr>
          <p:cNvSpPr>
            <a:spLocks noChangeAspect="1"/>
          </p:cNvSpPr>
          <p:nvPr/>
        </p:nvSpPr>
        <p:spPr>
          <a:xfrm>
            <a:off x="4271462" y="1528452"/>
            <a:ext cx="466262" cy="466262"/>
          </a:xfrm>
          <a:prstGeom prst="ellipse">
            <a:avLst/>
          </a:prstGeom>
          <a:solidFill>
            <a:srgbClr val="00004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FE3A02D-A2EC-737E-563D-B52B99577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6352" y="2504639"/>
            <a:ext cx="2928221" cy="2928221"/>
          </a:xfrm>
          <a:prstGeom prst="rect">
            <a:avLst/>
          </a:prstGeom>
        </p:spPr>
      </p:pic>
      <p:cxnSp>
        <p:nvCxnSpPr>
          <p:cNvPr id="13" name="コネクタ: カギ線 12">
            <a:extLst>
              <a:ext uri="{FF2B5EF4-FFF2-40B4-BE49-F238E27FC236}">
                <a16:creationId xmlns:a16="http://schemas.microsoft.com/office/drawing/2014/main" id="{60E5605F-CA23-55A9-D019-3D4C0E051E0E}"/>
              </a:ext>
            </a:extLst>
          </p:cNvPr>
          <p:cNvCxnSpPr>
            <a:cxnSpLocks/>
          </p:cNvCxnSpPr>
          <p:nvPr/>
        </p:nvCxnSpPr>
        <p:spPr>
          <a:xfrm flipH="1">
            <a:off x="7680613" y="1764094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191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C39A5F84-F463-2164-E3A8-1625F7B877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672434"/>
              </p:ext>
            </p:extLst>
          </p:nvPr>
        </p:nvGraphicFramePr>
        <p:xfrm>
          <a:off x="479425" y="903495"/>
          <a:ext cx="11246172" cy="5103267"/>
        </p:xfrm>
        <a:graphic>
          <a:graphicData uri="http://schemas.openxmlformats.org/drawingml/2006/table">
            <a:tbl>
              <a:tblPr firstCol="1" bandRow="1"/>
              <a:tblGrid>
                <a:gridCol w="14065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586987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314727">
                  <a:extLst>
                    <a:ext uri="{9D8B030D-6E8A-4147-A177-3AD203B41FA5}">
                      <a16:colId xmlns:a16="http://schemas.microsoft.com/office/drawing/2014/main" val="80570238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607274">
                  <a:extLst>
                    <a:ext uri="{9D8B030D-6E8A-4147-A177-3AD203B41FA5}">
                      <a16:colId xmlns:a16="http://schemas.microsoft.com/office/drawing/2014/main" val="1117208755"/>
                    </a:ext>
                  </a:extLst>
                </a:gridCol>
                <a:gridCol w="1264274">
                  <a:extLst>
                    <a:ext uri="{9D8B030D-6E8A-4147-A177-3AD203B41FA5}">
                      <a16:colId xmlns:a16="http://schemas.microsoft.com/office/drawing/2014/main" val="2866038991"/>
                    </a:ext>
                  </a:extLst>
                </a:gridCol>
                <a:gridCol w="744401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  <a:gridCol w="1228392">
                  <a:extLst>
                    <a:ext uri="{9D8B030D-6E8A-4147-A177-3AD203B41FA5}">
                      <a16:colId xmlns:a16="http://schemas.microsoft.com/office/drawing/2014/main" val="1488460194"/>
                    </a:ext>
                  </a:extLst>
                </a:gridCol>
                <a:gridCol w="764687">
                  <a:extLst>
                    <a:ext uri="{9D8B030D-6E8A-4147-A177-3AD203B41FA5}">
                      <a16:colId xmlns:a16="http://schemas.microsoft.com/office/drawing/2014/main" val="4134406700"/>
                    </a:ext>
                  </a:extLst>
                </a:gridCol>
                <a:gridCol w="1192511">
                  <a:extLst>
                    <a:ext uri="{9D8B030D-6E8A-4147-A177-3AD203B41FA5}">
                      <a16:colId xmlns:a16="http://schemas.microsoft.com/office/drawing/2014/main" val="2536915991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275244229"/>
                    </a:ext>
                  </a:extLst>
                </a:gridCol>
                <a:gridCol w="668134">
                  <a:extLst>
                    <a:ext uri="{9D8B030D-6E8A-4147-A177-3AD203B41FA5}">
                      <a16:colId xmlns:a16="http://schemas.microsoft.com/office/drawing/2014/main" val="1464258326"/>
                    </a:ext>
                  </a:extLst>
                </a:gridCol>
                <a:gridCol w="1234603">
                  <a:extLst>
                    <a:ext uri="{9D8B030D-6E8A-4147-A177-3AD203B41FA5}">
                      <a16:colId xmlns:a16="http://schemas.microsoft.com/office/drawing/2014/main" val="4013138155"/>
                    </a:ext>
                  </a:extLst>
                </a:gridCol>
              </a:tblGrid>
              <a:tr h="60682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</a:t>
                      </a:r>
                      <a:endParaRPr kumimoji="1" lang="ja-JP" altLang="en-US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K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</a:t>
                      </a:r>
                      <a:endParaRPr kumimoji="1" lang="ja-JP" altLang="en-US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325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1000010921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1000010885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1000010884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1000010901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1000010883</a:t>
                      </a: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19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836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                         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374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PC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618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A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I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（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PC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）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到着駅指定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K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0597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検索結果詳細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日（水）～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28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50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784,000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308,000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140,000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98,000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42,000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325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28,000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11,000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3,500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1,500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9033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>
                        <a:solidFill>
                          <a:srgbClr val="002A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2" name="円/楕円 19">
            <a:extLst>
              <a:ext uri="{FF2B5EF4-FFF2-40B4-BE49-F238E27FC236}">
                <a16:creationId xmlns:a16="http://schemas.microsoft.com/office/drawing/2014/main" id="{0551C91B-5406-C991-7909-C21E5207E6F7}"/>
              </a:ext>
            </a:extLst>
          </p:cNvPr>
          <p:cNvSpPr>
            <a:spLocks noChangeAspect="1"/>
          </p:cNvSpPr>
          <p:nvPr/>
        </p:nvSpPr>
        <p:spPr>
          <a:xfrm>
            <a:off x="7398468" y="2493357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4732088-82B1-6824-A4B6-E35C91A720D9}"/>
              </a:ext>
            </a:extLst>
          </p:cNvPr>
          <p:cNvSpPr/>
          <p:nvPr/>
        </p:nvSpPr>
        <p:spPr>
          <a:xfrm>
            <a:off x="555391" y="6020825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8D37385-6DD0-CB72-69A6-16BD0820210F}"/>
              </a:ext>
            </a:extLst>
          </p:cNvPr>
          <p:cNvSpPr/>
          <p:nvPr/>
        </p:nvSpPr>
        <p:spPr>
          <a:xfrm>
            <a:off x="8368020" y="6068530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9463542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BB1B5FF0-D8E1-2ED7-3069-D580DC647CD0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b="1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2000" b="1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</a:t>
            </a: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30BDC3C7-6264-AFE6-D17C-0C7A2681F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929292"/>
              </p:ext>
            </p:extLst>
          </p:nvPr>
        </p:nvGraphicFramePr>
        <p:xfrm>
          <a:off x="479423" y="1089026"/>
          <a:ext cx="11233152" cy="4001006"/>
        </p:xfrm>
        <a:graphic>
          <a:graphicData uri="http://schemas.openxmlformats.org/drawingml/2006/table">
            <a:tbl>
              <a:tblPr bandRow="1"/>
              <a:tblGrid>
                <a:gridCol w="274400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679536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5809615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16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到着駅指定　プライムディスプレイ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1358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興味関心、購買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意向、属性・ライフ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配信：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除外：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1.1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426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1.0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2" name="角丸四角形 4">
            <a:extLst>
              <a:ext uri="{FF2B5EF4-FFF2-40B4-BE49-F238E27FC236}">
                <a16:creationId xmlns:a16="http://schemas.microsoft.com/office/drawing/2014/main" id="{F92B03D0-E361-D2F1-2CB0-D8C6892B676B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2992239-2E0B-10A9-A482-40198CAF57CC}"/>
              </a:ext>
            </a:extLst>
          </p:cNvPr>
          <p:cNvSpPr txBox="1"/>
          <p:nvPr/>
        </p:nvSpPr>
        <p:spPr>
          <a:xfrm>
            <a:off x="479423" y="5234443"/>
            <a:ext cx="11199519" cy="1371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は「基本料金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×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ターゲティングごとに設定されている掛け率」（小数点以下切り捨て）によって決定されます。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掛け率の最大値は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倍になります。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例：性別、年齢、オーディエンスリスト（興味関心、購買意向、属性・ライフイベント）を設定した場合、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1.2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× 1.2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× 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=2.16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倍となりますが、最大値が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倍のため、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倍で設定可能となります。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オーディエンスリストを複数選択した場合、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掛け率は高い方が選択されます。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「枠購入型」や「時間帯ジャック購入型」配信商品の場合は、ターゲティング項目ごとの「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掛け率」を含んだ金額を記載しています。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オーディエンスリストの詳細は、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広告ヘルプを参照してください。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46784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F0308EF6-5F30-1558-1089-14888F5B11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3078757E-A3AF-75B1-A9D0-ABB1BCBF737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7" name="片側の 2 つの角を丸めた四角形 17">
            <a:extLst>
              <a:ext uri="{FF2B5EF4-FFF2-40B4-BE49-F238E27FC236}">
                <a16:creationId xmlns:a16="http://schemas.microsoft.com/office/drawing/2014/main" id="{5D13F81F-11C2-AC5B-ECE3-F8F0A7D4AF8F}"/>
              </a:ext>
            </a:extLst>
          </p:cNvPr>
          <p:cNvSpPr/>
          <p:nvPr/>
        </p:nvSpPr>
        <p:spPr>
          <a:xfrm>
            <a:off x="479424" y="3379016"/>
            <a:ext cx="5472113" cy="3002734"/>
          </a:xfrm>
          <a:prstGeom prst="round2SameRect">
            <a:avLst>
              <a:gd name="adj1" fmla="val 4527"/>
              <a:gd name="adj2" fmla="val 0"/>
            </a:avLst>
          </a:prstGeom>
          <a:solidFill>
            <a:srgbClr val="F5F5F5"/>
          </a:solidFill>
          <a:ln w="25400" cap="flat" cmpd="sng" algn="ctr">
            <a:noFill/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164DE76-83F6-A2BC-957E-297BFD9667A3}"/>
              </a:ext>
            </a:extLst>
          </p:cNvPr>
          <p:cNvSpPr/>
          <p:nvPr/>
        </p:nvSpPr>
        <p:spPr>
          <a:xfrm>
            <a:off x="479424" y="1056184"/>
            <a:ext cx="11269662" cy="158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kumimoji="0" lang="ja-JP" altLang="en-US" sz="16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次ページより紹介する「路線指定商品」は、受注要望をいただいてから商品を作成する運用です。</a:t>
            </a:r>
            <a:endParaRPr kumimoji="0" lang="en-US" altLang="ja-JP" sz="16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kumimoji="0" lang="ja-JP" altLang="en-US" sz="16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商品購入をご希望の場合は、弊社担当営業までご連絡ください。</a:t>
            </a:r>
            <a:endParaRPr kumimoji="0" lang="en-US" altLang="ja-JP" sz="16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kumimoji="0" lang="ja-JP" altLang="en-US" sz="16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対象のアカウントに対して、弊社内でシステム対応を行い、</a:t>
            </a:r>
            <a:endParaRPr kumimoji="0" lang="en-US" altLang="ja-JP" sz="16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kumimoji="0" lang="ja-JP" altLang="en-US" sz="16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広告管理ツールの商品選択画面にて該当商品が予約購入できるようになります。</a:t>
            </a:r>
            <a:endParaRPr kumimoji="0" lang="en-US" altLang="ja-JP" sz="16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  <a:defRPr/>
            </a:pPr>
            <a:r>
              <a:rPr kumimoji="0" lang="ja-JP" altLang="en-US" sz="1600" b="1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商品作成の時間を</a:t>
            </a:r>
            <a:r>
              <a:rPr kumimoji="0" lang="en-US" altLang="ja-JP" sz="1600" b="1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0" lang="ja-JP" altLang="en-US" sz="1600" b="1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</a:t>
            </a:r>
            <a:r>
              <a:rPr kumimoji="0" lang="ja-JP" altLang="en-US" sz="16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ほどいただきますので、あらかじめご了承ください。</a:t>
            </a:r>
            <a:endParaRPr kumimoji="0" lang="en-US" altLang="ja-JP" sz="16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片側の 2 つの角を丸めた四角形 19">
            <a:extLst>
              <a:ext uri="{FF2B5EF4-FFF2-40B4-BE49-F238E27FC236}">
                <a16:creationId xmlns:a16="http://schemas.microsoft.com/office/drawing/2014/main" id="{F8CD1780-04BF-A333-35FC-C3801401D2B2}"/>
              </a:ext>
            </a:extLst>
          </p:cNvPr>
          <p:cNvSpPr/>
          <p:nvPr/>
        </p:nvSpPr>
        <p:spPr>
          <a:xfrm>
            <a:off x="479424" y="3379015"/>
            <a:ext cx="5472113" cy="504000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レギュラー商品</a:t>
            </a:r>
            <a:endParaRPr kumimoji="0" lang="en-US" altLang="ja-JP" sz="18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D6FD0D0-008B-CD6A-3CDB-90DC77018BA7}"/>
              </a:ext>
            </a:extLst>
          </p:cNvPr>
          <p:cNvSpPr/>
          <p:nvPr/>
        </p:nvSpPr>
        <p:spPr>
          <a:xfrm>
            <a:off x="1378913" y="4581568"/>
            <a:ext cx="3600000" cy="50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通常商品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52933ED-40C2-C316-8FC6-270932A2DF05}"/>
              </a:ext>
            </a:extLst>
          </p:cNvPr>
          <p:cNvSpPr/>
          <p:nvPr/>
        </p:nvSpPr>
        <p:spPr>
          <a:xfrm>
            <a:off x="1378913" y="5157651"/>
            <a:ext cx="3600000" cy="50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特集・企画</a:t>
            </a:r>
          </a:p>
        </p:txBody>
      </p:sp>
      <p:sp>
        <p:nvSpPr>
          <p:cNvPr id="12" name="片側の 2 つの角を丸めた四角形 22">
            <a:extLst>
              <a:ext uri="{FF2B5EF4-FFF2-40B4-BE49-F238E27FC236}">
                <a16:creationId xmlns:a16="http://schemas.microsoft.com/office/drawing/2014/main" id="{A92D946D-51CA-C97C-8B5C-60FDA3D39363}"/>
              </a:ext>
            </a:extLst>
          </p:cNvPr>
          <p:cNvSpPr/>
          <p:nvPr/>
        </p:nvSpPr>
        <p:spPr>
          <a:xfrm>
            <a:off x="6240463" y="3379016"/>
            <a:ext cx="5472112" cy="3002734"/>
          </a:xfrm>
          <a:prstGeom prst="round2SameRect">
            <a:avLst>
              <a:gd name="adj1" fmla="val 4115"/>
              <a:gd name="adj2" fmla="val 0"/>
            </a:avLst>
          </a:prstGeom>
          <a:solidFill>
            <a:srgbClr val="00003E">
              <a:alpha val="1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bIns="0" rtlCol="0" anchor="ctr"/>
          <a:lstStyle/>
          <a:p>
            <a:pPr algn="ctr">
              <a:defRPr/>
            </a:pPr>
            <a:endParaRPr kumimoji="0" lang="en-US" altLang="ja-JP" sz="2000" b="1" kern="0">
              <a:solidFill>
                <a:srgbClr val="FFFFFF"/>
              </a:solidFill>
              <a:latin typeface="メイリオ"/>
            </a:endParaRPr>
          </a:p>
        </p:txBody>
      </p:sp>
      <p:sp>
        <p:nvSpPr>
          <p:cNvPr id="13" name="片側の 2 つの角を丸めた四角形 23">
            <a:extLst>
              <a:ext uri="{FF2B5EF4-FFF2-40B4-BE49-F238E27FC236}">
                <a16:creationId xmlns:a16="http://schemas.microsoft.com/office/drawing/2014/main" id="{B8A6AA99-B963-FB5D-8D74-6275013FE14F}"/>
              </a:ext>
            </a:extLst>
          </p:cNvPr>
          <p:cNvSpPr/>
          <p:nvPr/>
        </p:nvSpPr>
        <p:spPr>
          <a:xfrm>
            <a:off x="6240463" y="3379015"/>
            <a:ext cx="5472112" cy="504000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48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スペシャル商品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987D92F-66BE-B87D-B60A-0A50B56CB3B9}"/>
              </a:ext>
            </a:extLst>
          </p:cNvPr>
          <p:cNvSpPr/>
          <p:nvPr/>
        </p:nvSpPr>
        <p:spPr>
          <a:xfrm>
            <a:off x="7176463" y="4581568"/>
            <a:ext cx="3600000" cy="50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期間限定特別商品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DABDC0-CA35-76E9-212C-1F10752EBFFB}"/>
              </a:ext>
            </a:extLst>
          </p:cNvPr>
          <p:cNvSpPr/>
          <p:nvPr/>
        </p:nvSpPr>
        <p:spPr>
          <a:xfrm>
            <a:off x="7176463" y="5157651"/>
            <a:ext cx="3600000" cy="50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広告主様限定商品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844E6B5-EAEE-553D-A836-4717EF7977DB}"/>
              </a:ext>
            </a:extLst>
          </p:cNvPr>
          <p:cNvSpPr/>
          <p:nvPr/>
        </p:nvSpPr>
        <p:spPr>
          <a:xfrm>
            <a:off x="7176463" y="3989097"/>
            <a:ext cx="3600000" cy="50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kumimoji="0" lang="ja-JP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事前提案可否判断必須商品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E31D8C1-2DE4-07B8-8740-03346F6B4C78}"/>
              </a:ext>
            </a:extLst>
          </p:cNvPr>
          <p:cNvSpPr/>
          <p:nvPr/>
        </p:nvSpPr>
        <p:spPr>
          <a:xfrm>
            <a:off x="7176463" y="5746127"/>
            <a:ext cx="3600000" cy="504000"/>
          </a:xfrm>
          <a:prstGeom prst="rect">
            <a:avLst/>
          </a:prstGeom>
          <a:solidFill>
            <a:srgbClr val="FFFFFF"/>
          </a:solidFill>
          <a:ln w="31750" cap="rnd" cmpd="sng" algn="ctr">
            <a:solidFill>
              <a:srgbClr val="000048"/>
            </a:solidFill>
            <a:prstDash val="sysDot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その他特別対応商品</a:t>
            </a:r>
          </a:p>
        </p:txBody>
      </p:sp>
      <p:sp>
        <p:nvSpPr>
          <p:cNvPr id="14" name="テキスト プレースホルダー 3">
            <a:extLst>
              <a:ext uri="{FF2B5EF4-FFF2-40B4-BE49-F238E27FC236}">
                <a16:creationId xmlns:a16="http://schemas.microsoft.com/office/drawing/2014/main" id="{DDC481F0-3BB1-9D0C-0EC8-F6578545F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1999"/>
            <a:ext cx="7662592" cy="355873"/>
          </a:xfrm>
        </p:spPr>
        <p:txBody>
          <a:bodyPr/>
          <a:lstStyle/>
          <a:p>
            <a:r>
              <a:rPr lang="ja-JP" altLang="en-US">
                <a:solidFill>
                  <a:srgbClr val="000048"/>
                </a:solidFill>
                <a:latin typeface="+mn-ea"/>
                <a:cs typeface="メイリオ" panose="020B0604030504040204" pitchFamily="50" charset="-128"/>
              </a:rPr>
              <a:t>スペシャル商品について</a:t>
            </a:r>
            <a:endParaRPr kumimoji="1" lang="ja-JP" altLang="en-US">
              <a:solidFill>
                <a:srgbClr val="0000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526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942E0B-D8A5-9422-63B1-A315C5E2A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ED6EE531-6060-0A8C-A1D0-7DF97CEE407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商品スペック</a:t>
            </a:r>
          </a:p>
        </p:txBody>
      </p:sp>
      <p:pic>
        <p:nvPicPr>
          <p:cNvPr id="8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5C16CEF3-6583-B291-9475-9BF0CEA900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BCD3084E-CC53-9463-4F3D-1A3FBD143C1F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4" name="テキスト プレースホルダー 35">
            <a:extLst>
              <a:ext uri="{FF2B5EF4-FFF2-40B4-BE49-F238E27FC236}">
                <a16:creationId xmlns:a16="http://schemas.microsoft.com/office/drawing/2014/main" id="{6B5E2741-6A44-A0A1-EB10-0DE01B41C526}"/>
              </a:ext>
            </a:extLst>
          </p:cNvPr>
          <p:cNvSpPr txBox="1">
            <a:spLocks/>
          </p:cNvSpPr>
          <p:nvPr/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000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sp>
        <p:nvSpPr>
          <p:cNvPr id="15" name="角丸四角形 37">
            <a:extLst>
              <a:ext uri="{FF2B5EF4-FFF2-40B4-BE49-F238E27FC236}">
                <a16:creationId xmlns:a16="http://schemas.microsoft.com/office/drawing/2014/main" id="{EBC80A2C-0DFF-8C71-DD7D-9925202B1366}"/>
              </a:ext>
            </a:extLst>
          </p:cNvPr>
          <p:cNvSpPr/>
          <p:nvPr/>
        </p:nvSpPr>
        <p:spPr>
          <a:xfrm>
            <a:off x="3827066" y="3318575"/>
            <a:ext cx="2127768" cy="692904"/>
          </a:xfrm>
          <a:prstGeom prst="roundRect">
            <a:avLst>
              <a:gd name="adj" fmla="val 8489"/>
            </a:avLst>
          </a:prstGeom>
          <a:solidFill>
            <a:srgbClr val="000048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5</a:t>
            </a:r>
          </a:p>
        </p:txBody>
      </p:sp>
      <p:sp>
        <p:nvSpPr>
          <p:cNvPr id="16" name="円/楕円 38">
            <a:extLst>
              <a:ext uri="{FF2B5EF4-FFF2-40B4-BE49-F238E27FC236}">
                <a16:creationId xmlns:a16="http://schemas.microsoft.com/office/drawing/2014/main" id="{F5171AF0-FAF0-AA8B-1770-FC2BC6E87641}"/>
              </a:ext>
            </a:extLst>
          </p:cNvPr>
          <p:cNvSpPr>
            <a:spLocks noChangeAspect="1"/>
          </p:cNvSpPr>
          <p:nvPr/>
        </p:nvSpPr>
        <p:spPr>
          <a:xfrm>
            <a:off x="3812878" y="2983612"/>
            <a:ext cx="504000" cy="504000"/>
          </a:xfrm>
          <a:prstGeom prst="ellipse">
            <a:avLst/>
          </a:prstGeom>
          <a:solidFill>
            <a:srgbClr val="000048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7" name="角丸四角形 47">
            <a:extLst>
              <a:ext uri="{FF2B5EF4-FFF2-40B4-BE49-F238E27FC236}">
                <a16:creationId xmlns:a16="http://schemas.microsoft.com/office/drawing/2014/main" id="{D185503D-345C-D8EB-8B60-A6E358042429}"/>
              </a:ext>
            </a:extLst>
          </p:cNvPr>
          <p:cNvSpPr/>
          <p:nvPr/>
        </p:nvSpPr>
        <p:spPr>
          <a:xfrm>
            <a:off x="3837183" y="2424069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B6EEA7C6-976F-75A6-ACD2-8E40DED0C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8080" y="1256306"/>
            <a:ext cx="3175276" cy="46004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6ED41CC-C237-3602-ACCB-BE6DDDBDA239}"/>
              </a:ext>
            </a:extLst>
          </p:cNvPr>
          <p:cNvSpPr txBox="1"/>
          <p:nvPr/>
        </p:nvSpPr>
        <p:spPr>
          <a:xfrm>
            <a:off x="623154" y="5990974"/>
            <a:ext cx="8989036" cy="417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005F107-F277-99A9-1F5A-9C428264BAC4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17361304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A5A73-E30F-0E7F-DD4E-D188720CA7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DD2DED4-A151-5E41-8775-8DF8359BA2F2}"/>
              </a:ext>
            </a:extLst>
          </p:cNvPr>
          <p:cNvSpPr/>
          <p:nvPr/>
        </p:nvSpPr>
        <p:spPr>
          <a:xfrm>
            <a:off x="475574" y="6242529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0AFB924-994D-E086-3F97-D8044664A08D}"/>
              </a:ext>
            </a:extLst>
          </p:cNvPr>
          <p:cNvSpPr/>
          <p:nvPr/>
        </p:nvSpPr>
        <p:spPr>
          <a:xfrm>
            <a:off x="1779574" y="168557"/>
            <a:ext cx="1612983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>
              <a:solidFill>
                <a:srgbClr val="000048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F6CB1831-E8E7-97AD-3A74-99478C982C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商品スペック</a:t>
            </a:r>
            <a:endParaRPr lang="en-US" altLang="ja-JP"/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1CE189C3-1D39-EB07-AAA3-FB83AF2EF6C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9C1E2B2D-F8F1-F011-15B4-ED4F1E5CE9AF}"/>
              </a:ext>
            </a:extLst>
          </p:cNvPr>
          <p:cNvSpPr/>
          <p:nvPr/>
        </p:nvSpPr>
        <p:spPr>
          <a:xfrm>
            <a:off x="1745057" y="169926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30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  <p:sp>
        <p:nvSpPr>
          <p:cNvPr id="15" name="テキスト プレースホルダー 35">
            <a:extLst>
              <a:ext uri="{FF2B5EF4-FFF2-40B4-BE49-F238E27FC236}">
                <a16:creationId xmlns:a16="http://schemas.microsoft.com/office/drawing/2014/main" id="{2B9CB50C-6AEE-8477-3645-D0D261F8452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路線指定広告　広告挙動</a:t>
            </a:r>
          </a:p>
        </p:txBody>
      </p:sp>
      <p:sp>
        <p:nvSpPr>
          <p:cNvPr id="4" name="二等辺三角形 3">
            <a:extLst>
              <a:ext uri="{FF2B5EF4-FFF2-40B4-BE49-F238E27FC236}">
                <a16:creationId xmlns:a16="http://schemas.microsoft.com/office/drawing/2014/main" id="{6DBCDF0B-51B7-2322-15C1-14943509F203}"/>
              </a:ext>
            </a:extLst>
          </p:cNvPr>
          <p:cNvSpPr/>
          <p:nvPr/>
        </p:nvSpPr>
        <p:spPr bwMode="auto">
          <a:xfrm rot="5400000">
            <a:off x="4362458" y="3672830"/>
            <a:ext cx="936104" cy="432048"/>
          </a:xfrm>
          <a:prstGeom prst="triangle">
            <a:avLst/>
          </a:prstGeom>
          <a:solidFill>
            <a:schemeClr val="bg1">
              <a:lumMod val="85000"/>
            </a:schemeClr>
          </a:solidFill>
          <a:ln w="3175" algn="ctr">
            <a:noFill/>
            <a:prstDash val="solid"/>
            <a:miter lim="800000"/>
            <a:headEnd/>
            <a:tailEnd/>
          </a:ln>
        </p:spPr>
        <p:txBody>
          <a:bodyPr lIns="0" tIns="0" rIns="0" bIns="0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2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cs typeface="Verdana" pitchFamily="34" charset="0"/>
            </a:endParaRPr>
          </a:p>
        </p:txBody>
      </p:sp>
      <p:sp>
        <p:nvSpPr>
          <p:cNvPr id="14" name="角丸四角形 46">
            <a:extLst>
              <a:ext uri="{FF2B5EF4-FFF2-40B4-BE49-F238E27FC236}">
                <a16:creationId xmlns:a16="http://schemas.microsoft.com/office/drawing/2014/main" id="{A8810DB7-117C-36CA-4771-379F9E57A6F3}"/>
              </a:ext>
            </a:extLst>
          </p:cNvPr>
          <p:cNvSpPr/>
          <p:nvPr/>
        </p:nvSpPr>
        <p:spPr>
          <a:xfrm>
            <a:off x="1968570" y="1188874"/>
            <a:ext cx="2119849" cy="6701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2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乗換案内</a:t>
            </a:r>
            <a:r>
              <a:rPr lang="ja-JP" altLang="en-US" sz="1200">
                <a:solidFill>
                  <a:srgbClr val="0D0D0D"/>
                </a:solidFill>
              </a:rPr>
              <a:t>アプリで</a:t>
            </a:r>
            <a:endParaRPr lang="en-US" altLang="ja-JP" sz="1200">
              <a:solidFill>
                <a:srgbClr val="0D0D0D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>
                <a:solidFill>
                  <a:srgbClr val="0D0D0D"/>
                </a:solidFill>
              </a:rPr>
              <a:t>駅を検索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BDB3FF0-6896-C0C7-68CA-4E7C444A0E07}"/>
              </a:ext>
            </a:extLst>
          </p:cNvPr>
          <p:cNvSpPr/>
          <p:nvPr/>
        </p:nvSpPr>
        <p:spPr>
          <a:xfrm>
            <a:off x="1956847" y="4297680"/>
            <a:ext cx="1756633" cy="39342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97CD0A0-D10B-37A1-79FC-3AC9BC2EA8D9}"/>
              </a:ext>
            </a:extLst>
          </p:cNvPr>
          <p:cNvSpPr/>
          <p:nvPr/>
        </p:nvSpPr>
        <p:spPr>
          <a:xfrm>
            <a:off x="2035633" y="4360066"/>
            <a:ext cx="1756633" cy="3310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877977A4-30B4-ACDF-A199-CAE6F59245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881" y="1931004"/>
            <a:ext cx="2286022" cy="4148091"/>
          </a:xfrm>
          <a:prstGeom prst="rect">
            <a:avLst/>
          </a:prstGeom>
        </p:spPr>
      </p:pic>
      <p:sp>
        <p:nvSpPr>
          <p:cNvPr id="30" name="角丸四角形 46">
            <a:extLst>
              <a:ext uri="{FF2B5EF4-FFF2-40B4-BE49-F238E27FC236}">
                <a16:creationId xmlns:a16="http://schemas.microsoft.com/office/drawing/2014/main" id="{60E78DB5-ED3A-A8B2-1380-A27ECDDE296E}"/>
              </a:ext>
            </a:extLst>
          </p:cNvPr>
          <p:cNvSpPr/>
          <p:nvPr/>
        </p:nvSpPr>
        <p:spPr>
          <a:xfrm>
            <a:off x="4979954" y="1188874"/>
            <a:ext cx="3552846" cy="67011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>
                <a:solidFill>
                  <a:srgbClr val="0D0D0D"/>
                </a:solidFill>
              </a:rPr>
              <a:t>経路一覧が表示。検索結果画面の経路一覧内［第</a:t>
            </a:r>
            <a:r>
              <a:rPr lang="en-US" altLang="ja-JP" sz="1200">
                <a:solidFill>
                  <a:srgbClr val="0D0D0D"/>
                </a:solidFill>
              </a:rPr>
              <a:t>1</a:t>
            </a:r>
            <a:r>
              <a:rPr lang="ja-JP" altLang="en-US" sz="1200">
                <a:solidFill>
                  <a:srgbClr val="0D0D0D"/>
                </a:solidFill>
              </a:rPr>
              <a:t>候補経路］における［出発路線］が購入した路線になっている場合、広告が表示。</a:t>
            </a: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182A06CD-8BC7-7B79-A9F3-3AA363E95888}"/>
              </a:ext>
            </a:extLst>
          </p:cNvPr>
          <p:cNvCxnSpPr>
            <a:cxnSpLocks/>
          </p:cNvCxnSpPr>
          <p:nvPr/>
        </p:nvCxnSpPr>
        <p:spPr>
          <a:xfrm flipV="1">
            <a:off x="7869625" y="3207245"/>
            <a:ext cx="979661" cy="443509"/>
          </a:xfrm>
          <a:prstGeom prst="straightConnector1">
            <a:avLst/>
          </a:prstGeom>
          <a:ln w="38100">
            <a:solidFill>
              <a:srgbClr val="0D0D0D"/>
            </a:solidFill>
            <a:prstDash val="sysDash"/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D1C11668-8E2F-AA2E-2C9F-6CD368FF2882}"/>
              </a:ext>
            </a:extLst>
          </p:cNvPr>
          <p:cNvSpPr/>
          <p:nvPr/>
        </p:nvSpPr>
        <p:spPr>
          <a:xfrm>
            <a:off x="8532800" y="1939208"/>
            <a:ext cx="875940" cy="500349"/>
          </a:xfrm>
          <a:prstGeom prst="rect">
            <a:avLst/>
          </a:prstGeom>
          <a:solidFill>
            <a:schemeClr val="bg1">
              <a:lumMod val="50000"/>
            </a:schemeClr>
          </a:solidFill>
          <a:ln w="76200">
            <a:noFill/>
          </a:ln>
        </p:spPr>
        <p:txBody>
          <a:bodyPr wrap="square" rtlCol="0" anchor="ctr">
            <a:noAutofit/>
          </a:bodyPr>
          <a:lstStyle/>
          <a:p>
            <a:pPr lvl="0" algn="ctr">
              <a:defRPr/>
            </a:pPr>
            <a:r>
              <a:rPr lang="ja-JP" altLang="en-US" sz="140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</a:t>
            </a:r>
            <a:r>
              <a:rPr lang="en-US" altLang="ja-JP" sz="140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40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候補</a:t>
            </a:r>
            <a:endParaRPr lang="en-US" altLang="ja-JP" sz="140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ctr">
              <a:defRPr/>
            </a:pPr>
            <a:r>
              <a:rPr lang="ja-JP" altLang="en-US" sz="140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経路</a:t>
            </a: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820E0447-BED1-66A7-0E97-5AEA406A7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800" y="2419217"/>
            <a:ext cx="3076423" cy="577286"/>
          </a:xfrm>
          <a:prstGeom prst="rect">
            <a:avLst/>
          </a:prstGeom>
        </p:spPr>
      </p:pic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05E78DA-E1E4-2A29-B296-9E92D57F4D1E}"/>
              </a:ext>
            </a:extLst>
          </p:cNvPr>
          <p:cNvSpPr/>
          <p:nvPr/>
        </p:nvSpPr>
        <p:spPr>
          <a:xfrm>
            <a:off x="9305912" y="4005050"/>
            <a:ext cx="2068758" cy="703711"/>
          </a:xfrm>
          <a:prstGeom prst="rect">
            <a:avLst/>
          </a:prstGeom>
          <a:solidFill>
            <a:srgbClr val="002AFF"/>
          </a:solidFill>
          <a:ln w="76200">
            <a:noFill/>
          </a:ln>
        </p:spPr>
        <p:txBody>
          <a:bodyPr wrap="square" rtlCol="0" anchor="ctr">
            <a:noAutofit/>
          </a:bodyPr>
          <a:lstStyle/>
          <a:p>
            <a:pPr algn="ctr">
              <a:defRPr/>
            </a:pPr>
            <a:r>
              <a:rPr lang="ja-JP" altLang="en-US" sz="240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出発路線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E138675-405D-68FF-C4A8-6DBE84702CDC}"/>
              </a:ext>
            </a:extLst>
          </p:cNvPr>
          <p:cNvSpPr/>
          <p:nvPr/>
        </p:nvSpPr>
        <p:spPr>
          <a:xfrm>
            <a:off x="8968263" y="2741080"/>
            <a:ext cx="337649" cy="255424"/>
          </a:xfrm>
          <a:prstGeom prst="rect">
            <a:avLst/>
          </a:prstGeom>
          <a:noFill/>
          <a:ln w="38100">
            <a:solidFill>
              <a:srgbClr val="002A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4C51D881-4419-1312-3707-2BA2182EDD2E}"/>
              </a:ext>
            </a:extLst>
          </p:cNvPr>
          <p:cNvCxnSpPr>
            <a:cxnSpLocks/>
          </p:cNvCxnSpPr>
          <p:nvPr/>
        </p:nvCxnSpPr>
        <p:spPr>
          <a:xfrm>
            <a:off x="9126190" y="3070003"/>
            <a:ext cx="792088" cy="799655"/>
          </a:xfrm>
          <a:prstGeom prst="straightConnector1">
            <a:avLst/>
          </a:prstGeom>
          <a:ln w="38100">
            <a:solidFill>
              <a:srgbClr val="002AFF"/>
            </a:solidFill>
            <a:prstDash val="sysDash"/>
            <a:headEnd type="none" w="med" len="med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212C824-BA56-3912-AA54-5BE52A14711A}"/>
              </a:ext>
            </a:extLst>
          </p:cNvPr>
          <p:cNvSpPr txBox="1"/>
          <p:nvPr/>
        </p:nvSpPr>
        <p:spPr>
          <a:xfrm>
            <a:off x="8266407" y="5057858"/>
            <a:ext cx="3830019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42950">
              <a:lnSpc>
                <a:spcPct val="120000"/>
              </a:lnSpc>
              <a:defRPr/>
            </a:pPr>
            <a:r>
              <a:rPr lang="ja-JP" altLang="en-US" sz="110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［時間順</a:t>
            </a:r>
            <a:r>
              <a:rPr lang="en-US" altLang="ja-JP" sz="110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/</a:t>
            </a:r>
            <a:r>
              <a:rPr lang="ja-JP" altLang="en-US" sz="110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回数順</a:t>
            </a:r>
            <a:r>
              <a:rPr lang="en-US" altLang="ja-JP" sz="110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/</a:t>
            </a:r>
            <a:r>
              <a:rPr lang="ja-JP" altLang="en-US" sz="110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料金順］のいずれも広告掲載あり</a:t>
            </a:r>
            <a:endParaRPr lang="en-US" altLang="ja-JP" sz="1100">
              <a:solidFill>
                <a:srgbClr val="0D0D0D"/>
              </a:solidFill>
              <a:latin typeface="メイリオ"/>
              <a:cs typeface="Helvetica Neue Medium" panose="02000503000000020004" pitchFamily="2" charset="0"/>
            </a:endParaRPr>
          </a:p>
          <a:p>
            <a:pPr defTabSz="742950">
              <a:lnSpc>
                <a:spcPct val="120000"/>
              </a:lnSpc>
              <a:defRPr/>
            </a:pPr>
            <a:r>
              <a:rPr lang="ja-JP" altLang="en-US" sz="110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 ［アプリ］のみに広告掲載 </a:t>
            </a:r>
            <a:r>
              <a:rPr lang="en-US" altLang="ja-JP" sz="110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(</a:t>
            </a:r>
            <a:r>
              <a:rPr lang="ja-JP" altLang="en-US" sz="110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ウェブ版には広告掲載なし</a:t>
            </a:r>
            <a:r>
              <a:rPr lang="en-US" altLang="ja-JP" sz="1100">
                <a:solidFill>
                  <a:srgbClr val="0D0D0D"/>
                </a:solidFill>
                <a:latin typeface="メイリオ"/>
                <a:cs typeface="Helvetica Neue Medium" panose="02000503000000020004" pitchFamily="2" charset="0"/>
              </a:rPr>
              <a:t>)</a:t>
            </a:r>
            <a:endParaRPr lang="ja-JP" altLang="en-US" sz="1100">
              <a:solidFill>
                <a:srgbClr val="0D0D0D"/>
              </a:solidFill>
              <a:latin typeface="メイリオ"/>
              <a:cs typeface="Helvetica Neue Medium" panose="02000503000000020004" pitchFamily="2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22D51E4-58E5-A5FD-9A22-928926733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0706" y="1923321"/>
            <a:ext cx="2276772" cy="4123663"/>
          </a:xfrm>
          <a:prstGeom prst="rect">
            <a:avLst/>
          </a:prstGeom>
        </p:spPr>
      </p:pic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76A4BA4-5C8C-4139-5F65-6CDE740D8D0F}"/>
              </a:ext>
            </a:extLst>
          </p:cNvPr>
          <p:cNvSpPr/>
          <p:nvPr/>
        </p:nvSpPr>
        <p:spPr>
          <a:xfrm>
            <a:off x="5770858" y="3497593"/>
            <a:ext cx="1957810" cy="443509"/>
          </a:xfrm>
          <a:prstGeom prst="rect">
            <a:avLst/>
          </a:prstGeom>
          <a:noFill/>
          <a:ln w="28575">
            <a:solidFill>
              <a:srgbClr val="002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B81DEC8-12DF-F9F5-15D7-E159AFC27208}"/>
              </a:ext>
            </a:extLst>
          </p:cNvPr>
          <p:cNvSpPr/>
          <p:nvPr/>
        </p:nvSpPr>
        <p:spPr>
          <a:xfrm>
            <a:off x="2154028" y="4408385"/>
            <a:ext cx="1742661" cy="3644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528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56BBE-7DB1-B544-0BE8-6E7E92805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255038F-6698-CA72-AD30-8B7D68E5C3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FE6872C8-FD6C-EC20-9A79-29D1978E0C3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907A519-6BCD-3C90-8176-930D1A28679F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B87BE1AA-29A4-DCAD-A876-5A6437EA0C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940835"/>
              </p:ext>
            </p:extLst>
          </p:nvPr>
        </p:nvGraphicFramePr>
        <p:xfrm>
          <a:off x="479425" y="903496"/>
          <a:ext cx="11237037" cy="5055619"/>
        </p:xfrm>
        <a:graphic>
          <a:graphicData uri="http://schemas.openxmlformats.org/drawingml/2006/table">
            <a:tbl>
              <a:tblPr firstCol="1" bandRow="1"/>
              <a:tblGrid>
                <a:gridCol w="136140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840736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973627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1978331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4134406700"/>
                    </a:ext>
                  </a:extLst>
                </a:gridCol>
                <a:gridCol w="1898187">
                  <a:extLst>
                    <a:ext uri="{9D8B030D-6E8A-4147-A177-3AD203B41FA5}">
                      <a16:colId xmlns:a16="http://schemas.microsoft.com/office/drawing/2014/main" val="3516950828"/>
                    </a:ext>
                  </a:extLst>
                </a:gridCol>
                <a:gridCol w="2067913">
                  <a:extLst>
                    <a:ext uri="{9D8B030D-6E8A-4147-A177-3AD203B41FA5}">
                      <a16:colId xmlns:a16="http://schemas.microsoft.com/office/drawing/2014/main" val="3275244229"/>
                    </a:ext>
                  </a:extLst>
                </a:gridCol>
              </a:tblGrid>
              <a:tr h="5762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JR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東日本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A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JR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東日本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B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JR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東日本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C</a:t>
                      </a:r>
                      <a:endParaRPr kumimoji="1" lang="ja-JP" altLang="en-US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JR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東日本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endParaRPr kumimoji="1" lang="ja-JP" altLang="en-US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JR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東日本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/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都度商品作成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都度ご連絡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6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5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8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86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A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B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05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日（水）～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枠購入型（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900" b="0" i="0">
                        <a:solidFill>
                          <a:srgbClr val="0D0D0D"/>
                        </a:solidFill>
                        <a:latin typeface="+mn-ea"/>
                        <a:ea typeface="+mn-ea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1,190,000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1,050,000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875,000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700,000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560,000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170,000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150,000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125,000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100,000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>
                        <a:solidFill>
                          <a:srgbClr val="002A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E719A20-B21F-7B06-6B78-B1D7F99A94DB}"/>
              </a:ext>
            </a:extLst>
          </p:cNvPr>
          <p:cNvSpPr/>
          <p:nvPr/>
        </p:nvSpPr>
        <p:spPr>
          <a:xfrm>
            <a:off x="555391" y="6020825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D0E9BE2-BD00-C10D-85C1-DAA3C492A9F6}"/>
              </a:ext>
            </a:extLst>
          </p:cNvPr>
          <p:cNvSpPr/>
          <p:nvPr/>
        </p:nvSpPr>
        <p:spPr>
          <a:xfrm>
            <a:off x="8368020" y="6068530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430D2003-FBE4-4DF7-FE27-CF10F6997C36}"/>
              </a:ext>
            </a:extLst>
          </p:cNvPr>
          <p:cNvSpPr>
            <a:spLocks noChangeAspect="1"/>
          </p:cNvSpPr>
          <p:nvPr/>
        </p:nvSpPr>
        <p:spPr>
          <a:xfrm>
            <a:off x="7355973" y="2442058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プレースホルダー 35">
            <a:extLst>
              <a:ext uri="{FF2B5EF4-FFF2-40B4-BE49-F238E27FC236}">
                <a16:creationId xmlns:a16="http://schemas.microsoft.com/office/drawing/2014/main" id="{55AF7336-50CB-600E-4346-D9E9E5B847E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2358504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プレースホルダー 10">
            <a:extLst>
              <a:ext uri="{FF2B5EF4-FFF2-40B4-BE49-F238E27FC236}">
                <a16:creationId xmlns:a16="http://schemas.microsoft.com/office/drawing/2014/main" id="{83FBD00F-77AA-93C7-31A2-FA74AFB2399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37" b="137"/>
          <a:stretch/>
        </p:blipFill>
        <p:spPr>
          <a:solidFill>
            <a:srgbClr val="FFFFFF"/>
          </a:solidFill>
        </p:spPr>
      </p:pic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A29292-73BA-9A2F-5F05-E36BF8F774F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概要</a:t>
            </a:r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E674F640-62D4-F9A0-1F1C-08F19ECDCC0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altLang="ja-JP"/>
              <a:t>01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53478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827EB-5B9B-8235-E164-CE85A3210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D2D0BE66-322F-C02C-051D-2E6E53662C5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24AB5EC6-3093-5478-8FAB-C71A635B55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97A1DFF-0DC1-31EB-22A3-E18A5FA74D8E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4F481762-1493-1FFE-7564-72F4056DF3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379433"/>
              </p:ext>
            </p:extLst>
          </p:nvPr>
        </p:nvGraphicFramePr>
        <p:xfrm>
          <a:off x="479425" y="903496"/>
          <a:ext cx="11246908" cy="5055619"/>
        </p:xfrm>
        <a:graphic>
          <a:graphicData uri="http://schemas.openxmlformats.org/drawingml/2006/table">
            <a:tbl>
              <a:tblPr firstCol="1" bandRow="1"/>
              <a:tblGrid>
                <a:gridCol w="217608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942253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3076351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3052223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</a:tblGrid>
              <a:tr h="5762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東京メトロ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東京メトロ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東京メトロ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都度商品作成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都度ご連絡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6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5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8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86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東京メトロ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東京メトロ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東京メトロ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05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日（水）～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455,000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315,000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210,000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>
                        <a:solidFill>
                          <a:srgbClr val="002A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5C92BDF-E0B8-3311-DAB6-F92555143667}"/>
              </a:ext>
            </a:extLst>
          </p:cNvPr>
          <p:cNvSpPr/>
          <p:nvPr/>
        </p:nvSpPr>
        <p:spPr>
          <a:xfrm>
            <a:off x="555391" y="6020825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152C9646-78E0-0AF7-CF94-C36211997A8E}"/>
              </a:ext>
            </a:extLst>
          </p:cNvPr>
          <p:cNvSpPr/>
          <p:nvPr/>
        </p:nvSpPr>
        <p:spPr>
          <a:xfrm>
            <a:off x="8368020" y="6068530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E23B8F6B-BAAD-2AA0-C406-7212FCCC69B5}"/>
              </a:ext>
            </a:extLst>
          </p:cNvPr>
          <p:cNvSpPr>
            <a:spLocks noChangeAspect="1"/>
          </p:cNvSpPr>
          <p:nvPr/>
        </p:nvSpPr>
        <p:spPr>
          <a:xfrm>
            <a:off x="7721733" y="2441212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プレースホルダー 35">
            <a:extLst>
              <a:ext uri="{FF2B5EF4-FFF2-40B4-BE49-F238E27FC236}">
                <a16:creationId xmlns:a16="http://schemas.microsoft.com/office/drawing/2014/main" id="{337A19EF-F258-9675-745C-C4E053A32C49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28263683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51408F-C671-EC18-3637-960F59166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AC59EB7A-CF8B-D41C-7B0F-F46C855336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14884C04-39D1-65CC-DF36-D66FC6997C9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60D0E760-8A0A-C84D-2DC9-DB4EFCB70925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16CD4E4-2163-42D3-0273-C76AF9A29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043420"/>
              </p:ext>
            </p:extLst>
          </p:nvPr>
        </p:nvGraphicFramePr>
        <p:xfrm>
          <a:off x="479425" y="903496"/>
          <a:ext cx="11246172" cy="5055619"/>
        </p:xfrm>
        <a:graphic>
          <a:graphicData uri="http://schemas.openxmlformats.org/drawingml/2006/table">
            <a:tbl>
              <a:tblPr firstCol="1" bandRow="1"/>
              <a:tblGrid>
                <a:gridCol w="14065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01714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1988388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1972793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4134406700"/>
                    </a:ext>
                  </a:extLst>
                </a:gridCol>
                <a:gridCol w="1840358">
                  <a:extLst>
                    <a:ext uri="{9D8B030D-6E8A-4147-A177-3AD203B41FA5}">
                      <a16:colId xmlns:a16="http://schemas.microsoft.com/office/drawing/2014/main" val="1391722922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3275244229"/>
                    </a:ext>
                  </a:extLst>
                </a:gridCol>
                <a:gridCol w="1902737">
                  <a:extLst>
                    <a:ext uri="{9D8B030D-6E8A-4147-A177-3AD203B41FA5}">
                      <a16:colId xmlns:a16="http://schemas.microsoft.com/office/drawing/2014/main" val="1464258326"/>
                    </a:ext>
                  </a:extLst>
                </a:gridCol>
              </a:tblGrid>
              <a:tr h="5762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ＪＲ西日本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D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ＪＲ西日本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ＪＲ西日本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ＪＲ西日本　</a:t>
                      </a:r>
                      <a:endParaRPr kumimoji="1" lang="en-US" altLang="ja-JP" sz="9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endParaRPr kumimoji="1" lang="ja-JP" altLang="en-US" sz="9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ＪＲ西日本　</a:t>
                      </a:r>
                      <a:endParaRPr kumimoji="1" lang="en-US" altLang="ja-JP" sz="9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sz="9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都度商品作成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都度ご連絡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6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5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8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86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西日本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D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西日本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西日本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F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西日本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ja-JP" altLang="en-US" sz="90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西日本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ja-JP" altLang="en-US" sz="90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JR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東日本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05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日（水）～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700,000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560,000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455,000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315,000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210,000</a:t>
                      </a:r>
                      <a:r>
                        <a:rPr kumimoji="1" lang="ja-JP" altLang="en-US" sz="9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円 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100,000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65,000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>
                        <a:solidFill>
                          <a:srgbClr val="002A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66E5872-A6C7-C2E2-53EE-C1AC8FA75D23}"/>
              </a:ext>
            </a:extLst>
          </p:cNvPr>
          <p:cNvSpPr/>
          <p:nvPr/>
        </p:nvSpPr>
        <p:spPr>
          <a:xfrm>
            <a:off x="555391" y="6020825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74FC6629-B5D1-6C90-A36D-93EB8A671164}"/>
              </a:ext>
            </a:extLst>
          </p:cNvPr>
          <p:cNvSpPr/>
          <p:nvPr/>
        </p:nvSpPr>
        <p:spPr>
          <a:xfrm>
            <a:off x="8368020" y="6068530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4A56C22E-80B5-BA1C-FB17-CC85FB0A1423}"/>
              </a:ext>
            </a:extLst>
          </p:cNvPr>
          <p:cNvSpPr>
            <a:spLocks noChangeAspect="1"/>
          </p:cNvSpPr>
          <p:nvPr/>
        </p:nvSpPr>
        <p:spPr>
          <a:xfrm>
            <a:off x="7355973" y="2425125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プレースホルダー 35">
            <a:extLst>
              <a:ext uri="{FF2B5EF4-FFF2-40B4-BE49-F238E27FC236}">
                <a16:creationId xmlns:a16="http://schemas.microsoft.com/office/drawing/2014/main" id="{9B17C496-9546-CCC5-2224-26063D83F361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42165190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4AA1C0-25BF-D7E4-5B94-E082DCFD58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751DDAE1-2A4A-8F2A-A7FF-75D1152DD4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8FCB289-D602-3768-6B42-CD94227F1AE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B86984A-534F-C683-7F69-195A83DD1DE5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70E15C1-9AC5-F681-2AB4-8AF180080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321426"/>
              </p:ext>
            </p:extLst>
          </p:nvPr>
        </p:nvGraphicFramePr>
        <p:xfrm>
          <a:off x="479425" y="903496"/>
          <a:ext cx="11246908" cy="5055619"/>
        </p:xfrm>
        <a:graphic>
          <a:graphicData uri="http://schemas.openxmlformats.org/drawingml/2006/table">
            <a:tbl>
              <a:tblPr firstCol="1" bandRow="1"/>
              <a:tblGrid>
                <a:gridCol w="217608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942253">
                  <a:extLst>
                    <a:ext uri="{9D8B030D-6E8A-4147-A177-3AD203B41FA5}">
                      <a16:colId xmlns:a16="http://schemas.microsoft.com/office/drawing/2014/main" val="528632362"/>
                    </a:ext>
                  </a:extLst>
                </a:gridCol>
                <a:gridCol w="3076351">
                  <a:extLst>
                    <a:ext uri="{9D8B030D-6E8A-4147-A177-3AD203B41FA5}">
                      <a16:colId xmlns:a16="http://schemas.microsoft.com/office/drawing/2014/main" val="3821946083"/>
                    </a:ext>
                  </a:extLst>
                </a:gridCol>
                <a:gridCol w="3052223">
                  <a:extLst>
                    <a:ext uri="{9D8B030D-6E8A-4147-A177-3AD203B41FA5}">
                      <a16:colId xmlns:a16="http://schemas.microsoft.com/office/drawing/2014/main" val="321297523"/>
                    </a:ext>
                  </a:extLst>
                </a:gridCol>
              </a:tblGrid>
              <a:tr h="5762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err="1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OsakaMetro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E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err="1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OsakaMetro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G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</a:t>
                      </a:r>
                      <a:r>
                        <a:rPr kumimoji="1" lang="en-US" altLang="ja-JP" sz="900" b="1" i="0" kern="1200" err="1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OsakaMetro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endParaRPr kumimoji="1" lang="en-US" altLang="ja-JP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トップパネル　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ランク</a:t>
                      </a:r>
                      <a:r>
                        <a:rPr kumimoji="1" lang="en-US" altLang="ja-JP" sz="900" b="1" i="0" kern="120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H</a:t>
                      </a:r>
                      <a:endParaRPr kumimoji="1" lang="ja-JP" altLang="en-US" sz="900" b="1" i="0" kern="1200">
                        <a:solidFill>
                          <a:srgbClr val="FFFF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都度商品作成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都度ご連絡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466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8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　　　　　　　　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</a:p>
                  </a:txBody>
                  <a:tcPr marR="1188000"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537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8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8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スマートフォン（アプリ）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3861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OsakaMetro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E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OsakaMetro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G</a:t>
                      </a:r>
                      <a:endParaRPr kumimoji="1" lang="zh-TW" altLang="en-US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　路線指定　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OsakaMetro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ランク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H</a:t>
                      </a:r>
                      <a:endParaRPr kumimoji="1" lang="ja-JP" altLang="en-US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056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Yahoo!</a:t>
                      </a:r>
                      <a:r>
                        <a:rPr kumimoji="1" lang="zh-TW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乗換案内　検索結果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日（水）～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30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日（水）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12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枠購入型（</a:t>
                      </a:r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2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枠）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560,000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 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315,000</a:t>
                      </a:r>
                      <a:r>
                        <a:rPr kumimoji="1" lang="ja-JP" altLang="en-US" sz="90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210,000</a:t>
                      </a:r>
                      <a:r>
                        <a:rPr kumimoji="1" lang="ja-JP" altLang="en-US" sz="90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円 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576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80,000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45,000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30,000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円 </a:t>
                      </a:r>
                      <a:r>
                        <a:rPr kumimoji="1" lang="en-US" altLang="ja-JP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/ 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+mn-ea"/>
                          <a:ea typeface="+mn-ea"/>
                        </a:rPr>
                        <a:t>日</a:t>
                      </a:r>
                      <a:endParaRPr kumimoji="1" lang="ja-JP" altLang="en-US" sz="900"/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37624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vimps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lt"/>
                          <a:ea typeface="+mn-ea"/>
                          <a:cs typeface="+mn-cs"/>
                        </a:rPr>
                        <a:t>別紙をご参照ください。</a:t>
                      </a:r>
                      <a:r>
                        <a:rPr kumimoji="1" lang="en-US" altLang="ja-JP" sz="9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>
                        <a:solidFill>
                          <a:srgbClr val="002A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CAA5C10-755F-1AED-3334-CDAFC524BDC1}"/>
              </a:ext>
            </a:extLst>
          </p:cNvPr>
          <p:cNvSpPr/>
          <p:nvPr/>
        </p:nvSpPr>
        <p:spPr>
          <a:xfrm>
            <a:off x="529991" y="5990384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2579CE3-943A-CC88-7F79-57A5E0A1BC17}"/>
              </a:ext>
            </a:extLst>
          </p:cNvPr>
          <p:cNvSpPr/>
          <p:nvPr/>
        </p:nvSpPr>
        <p:spPr>
          <a:xfrm>
            <a:off x="8368020" y="6014236"/>
            <a:ext cx="3062057" cy="307777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駅ランク表は別紙を参照ください。</a:t>
            </a:r>
          </a:p>
          <a:p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掲載金額は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日あたりの基本料金</a:t>
            </a:r>
            <a:r>
              <a:rPr lang="en-US" altLang="ja-JP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700">
                <a:solidFill>
                  <a:srgbClr val="002A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掲載日数での算出となります。</a:t>
            </a:r>
          </a:p>
        </p:txBody>
      </p:sp>
      <p:sp>
        <p:nvSpPr>
          <p:cNvPr id="6" name="円/楕円 19">
            <a:extLst>
              <a:ext uri="{FF2B5EF4-FFF2-40B4-BE49-F238E27FC236}">
                <a16:creationId xmlns:a16="http://schemas.microsoft.com/office/drawing/2014/main" id="{C15AF181-2412-A9C3-D5CA-797564EC037A}"/>
              </a:ext>
            </a:extLst>
          </p:cNvPr>
          <p:cNvSpPr>
            <a:spLocks noChangeAspect="1"/>
          </p:cNvSpPr>
          <p:nvPr/>
        </p:nvSpPr>
        <p:spPr>
          <a:xfrm>
            <a:off x="7721733" y="2441212"/>
            <a:ext cx="180000" cy="180000"/>
          </a:xfrm>
          <a:prstGeom prst="ellipse">
            <a:avLst/>
          </a:prstGeom>
          <a:solidFill>
            <a:srgbClr val="000048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テキスト プレースホルダー 35">
            <a:extLst>
              <a:ext uri="{FF2B5EF4-FFF2-40B4-BE49-F238E27FC236}">
                <a16:creationId xmlns:a16="http://schemas.microsoft.com/office/drawing/2014/main" id="{A58682E3-AD1C-3B11-D738-FD2895A8DEB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12697204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4E7C6D-8518-600A-F092-4D707ADB3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3CA5DC95-7E94-807A-8604-EBD25A98908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86F7F46D-6107-2AED-9F1D-3B28531E321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6F3F5BBD-64A2-E01A-AB61-6CA217B097F9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48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2FBF0E2A-D223-17B8-A728-71471F10408D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b="1">
                <a:solidFill>
                  <a:srgbClr val="00004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スマートフォン商品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6CF36C7-E78D-8F97-2B3D-7DA1B4B4D2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674859"/>
              </p:ext>
            </p:extLst>
          </p:nvPr>
        </p:nvGraphicFramePr>
        <p:xfrm>
          <a:off x="408303" y="1049188"/>
          <a:ext cx="11233152" cy="4001006"/>
        </p:xfrm>
        <a:graphic>
          <a:graphicData uri="http://schemas.openxmlformats.org/drawingml/2006/table">
            <a:tbl>
              <a:tblPr bandRow="1"/>
              <a:tblGrid>
                <a:gridCol w="274400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720176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5768975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16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乗換案内　路線指定　トップパネル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1358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興味関心、購買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意向、属性・ライフ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イベント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r>
                        <a:rPr kumimoji="1" lang="en-US" altLang="ja-JP" sz="1000" b="0" kern="1200">
                          <a:solidFill>
                            <a:schemeClr val="bg1">
                              <a:lumMod val="9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bg1">
                              <a:lumMod val="9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>
                        <a:solidFill>
                          <a:schemeClr val="bg1">
                            <a:lumMod val="9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配信：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除外：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1.1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94266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参照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725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1.0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F4A0BF0-CE89-04F5-9C09-8A1921227A61}"/>
              </a:ext>
            </a:extLst>
          </p:cNvPr>
          <p:cNvSpPr txBox="1"/>
          <p:nvPr/>
        </p:nvSpPr>
        <p:spPr>
          <a:xfrm>
            <a:off x="408303" y="5048220"/>
            <a:ext cx="11199519" cy="13711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【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注意事項</a:t>
            </a:r>
            <a:r>
              <a:rPr kumimoji="1" lang="en-US" altLang="ja-JP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】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こちらの商品は、ターゲティング設定不可です。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は「基本料金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×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ターゲティングごとに設定されている掛け率」（小数点以下切り捨て）によって決定されます。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掛け率の最大値は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倍になります。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例：性別、年齢、オーディエンスリスト（興味関心、購買意向、属性・ライフイベント）を設定した場合、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1.2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× 1.2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× 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=2.16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倍となりますが、最大値が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倍のため、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1.5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倍で設定可能となります。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オーディエンスリストを複数選択した場合、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掛け率は高い方が選択されます。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「枠購入型」や「時間帯ジャック購入型」配信商品の場合は、ターゲティング項目ごとの「</a:t>
            </a:r>
            <a:r>
              <a:rPr lang="en-US" altLang="ja-JP" sz="800" err="1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掛け率」を含んだ金額を記載しています。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オーディエンスリストの詳細は、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広告ヘルプを参照してください。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en-US" altLang="ja-JP" sz="800">
                <a:solidFill>
                  <a:schemeClr val="bg1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https://ads-help.yahoo-net.jp/s/article/H000044833?language=ja</a:t>
            </a:r>
            <a:endParaRPr lang="en-US" altLang="ja-JP" sz="800">
              <a:solidFill>
                <a:schemeClr val="bg1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61112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41450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solidFill>
                  <a:srgbClr val="000048"/>
                </a:solidFill>
              </a:rPr>
              <a:t>掲載制限カテゴリー</a:t>
            </a:r>
            <a:endParaRPr kumimoji="1" lang="ja-JP" altLang="en-US">
              <a:solidFill>
                <a:srgbClr val="000048"/>
              </a:solidFill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9436D2B-1157-B5F4-94DA-9E0E4B4D0B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17456"/>
              </p:ext>
            </p:extLst>
          </p:nvPr>
        </p:nvGraphicFramePr>
        <p:xfrm>
          <a:off x="365515" y="873760"/>
          <a:ext cx="11460970" cy="5222240"/>
        </p:xfrm>
        <a:graphic>
          <a:graphicData uri="http://schemas.openxmlformats.org/drawingml/2006/table">
            <a:tbl>
              <a:tblPr firstCol="1" bandRow="1"/>
              <a:tblGrid>
                <a:gridCol w="330573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26469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48245852"/>
                    </a:ext>
                  </a:extLst>
                </a:gridCol>
                <a:gridCol w="2178278">
                  <a:extLst>
                    <a:ext uri="{9D8B030D-6E8A-4147-A177-3AD203B41FA5}">
                      <a16:colId xmlns:a16="http://schemas.microsoft.com/office/drawing/2014/main" val="3152218519"/>
                    </a:ext>
                  </a:extLst>
                </a:gridCol>
                <a:gridCol w="2038809">
                  <a:extLst>
                    <a:ext uri="{9D8B030D-6E8A-4147-A177-3AD203B41FA5}">
                      <a16:colId xmlns:a16="http://schemas.microsoft.com/office/drawing/2014/main" val="2783873915"/>
                    </a:ext>
                  </a:extLst>
                </a:gridCol>
              </a:tblGrid>
              <a:tr h="45613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marT="3600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u="none" strike="noStrike" kern="120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</a:rPr>
                        <a:t>Yahoo!</a:t>
                      </a: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</a:rPr>
                        <a:t>到着駅指定　プライムディスプレイ　</a:t>
                      </a:r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トップパネル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230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2485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26926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2485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23819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22784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967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207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23819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9677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2694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</a:t>
                      </a:r>
                      <a:endParaRPr lang="en-US" altLang="ja-JP" sz="850" b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2587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2485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23819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2485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2071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3395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</a:t>
                      </a:r>
                      <a:endParaRPr lang="en-US" altLang="ja-JP" sz="850" b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26108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21748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830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E12E416-AFDA-2855-6D7E-9ECA639BFC00}"/>
              </a:ext>
            </a:extLst>
          </p:cNvPr>
          <p:cNvSpPr/>
          <p:nvPr/>
        </p:nvSpPr>
        <p:spPr>
          <a:xfrm>
            <a:off x="7933001" y="6207634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B7B15EF-D63E-6FFE-D372-73DD29E2C11B}"/>
              </a:ext>
            </a:extLst>
          </p:cNvPr>
          <p:cNvSpPr/>
          <p:nvPr/>
        </p:nvSpPr>
        <p:spPr>
          <a:xfrm>
            <a:off x="8093960" y="6207634"/>
            <a:ext cx="190338" cy="115018"/>
          </a:xfrm>
          <a:prstGeom prst="rect">
            <a:avLst/>
          </a:prstGeom>
          <a:solidFill>
            <a:srgbClr val="002AFF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07957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54617-D11B-CA29-35B6-6333BD100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86347C10-9B44-CFB2-908D-9414201840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12CA5F2B-75C0-3519-1144-4FC7AAD615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C3CECBA-BC07-C63F-A554-C62096641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solidFill>
                  <a:srgbClr val="000048"/>
                </a:solidFill>
              </a:rPr>
              <a:t>掲載制限カテゴリー</a:t>
            </a:r>
            <a:endParaRPr kumimoji="1" lang="ja-JP" altLang="en-US">
              <a:solidFill>
                <a:srgbClr val="000048"/>
              </a:solidFill>
            </a:endParaRP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2B5E5E06-8399-B813-DC88-619B12CC17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709382"/>
              </p:ext>
            </p:extLst>
          </p:nvPr>
        </p:nvGraphicFramePr>
        <p:xfrm>
          <a:off x="365515" y="1015126"/>
          <a:ext cx="11460970" cy="4332710"/>
        </p:xfrm>
        <a:graphic>
          <a:graphicData uri="http://schemas.openxmlformats.org/drawingml/2006/table">
            <a:tbl>
              <a:tblPr firstCol="1" bandRow="1"/>
              <a:tblGrid>
                <a:gridCol w="3305734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26469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2011680">
                  <a:extLst>
                    <a:ext uri="{9D8B030D-6E8A-4147-A177-3AD203B41FA5}">
                      <a16:colId xmlns:a16="http://schemas.microsoft.com/office/drawing/2014/main" val="48245852"/>
                    </a:ext>
                  </a:extLst>
                </a:gridCol>
                <a:gridCol w="2178278">
                  <a:extLst>
                    <a:ext uri="{9D8B030D-6E8A-4147-A177-3AD203B41FA5}">
                      <a16:colId xmlns:a16="http://schemas.microsoft.com/office/drawing/2014/main" val="3152218519"/>
                    </a:ext>
                  </a:extLst>
                </a:gridCol>
                <a:gridCol w="2038809">
                  <a:extLst>
                    <a:ext uri="{9D8B030D-6E8A-4147-A177-3AD203B41FA5}">
                      <a16:colId xmlns:a16="http://schemas.microsoft.com/office/drawing/2014/main" val="2783873915"/>
                    </a:ext>
                  </a:extLst>
                </a:gridCol>
              </a:tblGrid>
              <a:tr h="46714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marT="3600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到着駅指定　トップパネル　</a:t>
                      </a:r>
                      <a:endParaRPr kumimoji="1" lang="en-US" altLang="ja-JP" sz="900" b="1" i="0" u="none" strike="noStrike" kern="120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インパクト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</a:rPr>
                        <a:t>Yahoo!</a:t>
                      </a: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</a:rPr>
                        <a:t>乗換案内</a:t>
                      </a:r>
                    </a:p>
                    <a:p>
                      <a:pPr algn="ctr"/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</a:rPr>
                        <a:t>到着駅指定　プライムディスプレイ　</a:t>
                      </a:r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</a:rPr>
                        <a:t>PC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路線指定　トップパネル　</a:t>
                      </a:r>
                      <a:r>
                        <a:rPr kumimoji="1" lang="en-US" altLang="ja-JP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L="45720" marR="45720" marT="360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6525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850" b="0" i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性的部位治療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955663"/>
                  </a:ext>
                </a:extLst>
              </a:tr>
              <a:tr h="34189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性を連想させるクリエイティブ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 fontAlgn="ctr"/>
                      <a:r>
                        <a:rPr lang="ja-JP" altLang="en-US" sz="850" b="0" i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（デジタルエンターテインメント）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539332"/>
                  </a:ext>
                </a:extLst>
              </a:tr>
              <a:tr h="24256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24442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26885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u="none" strike="noStrike">
                          <a:solidFill>
                            <a:srgbClr val="002A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endParaRPr lang="en-US" altLang="ja-JP" sz="900" b="1" i="0" u="none" strike="noStrike">
                        <a:solidFill>
                          <a:srgbClr val="002AFF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32512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</a:t>
                      </a:r>
                      <a:endParaRPr lang="en-US" altLang="ja-JP" sz="850" b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2659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27843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24846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21850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ja-JP" altLang="en-US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ja-JP" altLang="en-US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24157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22996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 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endParaRPr kumimoji="1" lang="en-US" altLang="ja-JP" sz="900" b="1" i="0" u="none" strike="noStrike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2359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tx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tx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tx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chemeClr val="tx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742936"/>
                  </a:ext>
                </a:extLst>
              </a:tr>
              <a:tr h="22494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電子たばこ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  <a:endParaRPr kumimoji="1" lang="en-US" altLang="ja-JP" sz="900" b="1" i="0" u="none" strike="noStrike" kern="1200">
                        <a:solidFill>
                          <a:schemeClr val="tx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  <a:endParaRPr kumimoji="1" lang="en-US" altLang="ja-JP" sz="900" b="1" i="0" u="none" strike="noStrike" kern="1200">
                        <a:solidFill>
                          <a:schemeClr val="tx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  <a:endParaRPr kumimoji="1" lang="en-US" altLang="ja-JP" sz="900" b="1" i="0" u="none" strike="noStrike" kern="1200">
                        <a:solidFill>
                          <a:schemeClr val="tx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1" lang="en-US" altLang="ja-JP" sz="900" b="1" i="0" u="none" strike="noStrike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×</a:t>
                      </a:r>
                      <a:endParaRPr kumimoji="1" lang="en-US" altLang="ja-JP" sz="900" b="1" i="0" u="none" strike="noStrike" kern="1200">
                        <a:solidFill>
                          <a:schemeClr val="tx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664574"/>
                  </a:ext>
                </a:extLst>
              </a:tr>
            </a:tbl>
          </a:graphicData>
        </a:graphic>
      </p:graphicFrame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0B221F5-517F-7424-9D88-7542CDCF9970}"/>
              </a:ext>
            </a:extLst>
          </p:cNvPr>
          <p:cNvSpPr/>
          <p:nvPr/>
        </p:nvSpPr>
        <p:spPr>
          <a:xfrm>
            <a:off x="7933001" y="6160488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068E0B9-8F55-EB41-E02A-63B3AFB3346F}"/>
              </a:ext>
            </a:extLst>
          </p:cNvPr>
          <p:cNvSpPr/>
          <p:nvPr/>
        </p:nvSpPr>
        <p:spPr>
          <a:xfrm>
            <a:off x="8073640" y="6160488"/>
            <a:ext cx="190338" cy="115018"/>
          </a:xfrm>
          <a:prstGeom prst="rect">
            <a:avLst/>
          </a:prstGeom>
          <a:solidFill>
            <a:srgbClr val="002AFF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08144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FA8DE-9CC6-8B23-3FCD-3F0AAF3F7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FDECBDB2-598C-C275-86DA-F806CE7D0B7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75C7351-E1DE-C691-1C06-331FC75589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ABAEDD4E-C642-41D3-593D-2271B479DE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>
                <a:solidFill>
                  <a:srgbClr val="000048"/>
                </a:solidFill>
              </a:rPr>
              <a:t>掲載制限カテゴリー</a:t>
            </a:r>
            <a:endParaRPr kumimoji="1" lang="ja-JP" altLang="en-US">
              <a:solidFill>
                <a:srgbClr val="000048"/>
              </a:solidFill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5D3D9B77-A695-FEEC-C415-67DE00663E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153618"/>
              </p:ext>
            </p:extLst>
          </p:nvPr>
        </p:nvGraphicFramePr>
        <p:xfrm>
          <a:off x="479425" y="3277514"/>
          <a:ext cx="11248747" cy="1185970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掲載制限カテゴリー確認　依頼フォーム</a:t>
                      </a:r>
                      <a:br>
                        <a:rPr kumimoji="1" lang="en-US" altLang="ja-JP" sz="1000" b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2FA6B53-EC21-3006-7EA0-979FDAC3BE84}"/>
              </a:ext>
            </a:extLst>
          </p:cNvPr>
          <p:cNvSpPr txBox="1"/>
          <p:nvPr/>
        </p:nvSpPr>
        <p:spPr>
          <a:xfrm>
            <a:off x="479425" y="1089025"/>
            <a:ext cx="11233150" cy="21328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広告主様の訴求したい商品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サービスが掲載制限カテゴリーに該当する場合、掲載を制限させていただくことがあります。</a:t>
            </a:r>
            <a:b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140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ディスプレイ広告（予約型）の掲載制限に関わる各カテゴリーの定義は</a:t>
            </a:r>
            <a:r>
              <a:rPr lang="ja-JP" altLang="en-US" sz="140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  <a:hlinkClick r:id="rId4"/>
              </a:rPr>
              <a:t>掲載制限カテゴリー定義</a:t>
            </a:r>
            <a:r>
              <a:rPr lang="ja-JP" altLang="en-US" sz="140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 を参照ください。</a:t>
            </a:r>
            <a:endParaRPr lang="en-US" altLang="ja-JP" sz="11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40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該当の可否について判断が難しい場合には、</a:t>
            </a:r>
            <a:r>
              <a:rPr lang="ja-JP" altLang="en-US" sz="1400">
                <a:solidFill>
                  <a:srgbClr val="FF0000"/>
                </a:solidFill>
                <a:latin typeface="Calibri" panose="020F0502020204030204"/>
                <a:ea typeface="メイリオ" panose="020B0604030504040204" pitchFamily="50" charset="-128"/>
                <a:hlinkClick r:id="rId3"/>
              </a:rPr>
              <a:t>事前確認用フォーム</a:t>
            </a:r>
            <a:r>
              <a:rPr lang="ja-JP" altLang="en-US" sz="140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をご利用ください（審査目安：</a:t>
            </a:r>
            <a:r>
              <a:rPr lang="en-US" altLang="ja-JP" sz="140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3</a:t>
            </a:r>
            <a:r>
              <a:rPr lang="ja-JP" altLang="en-US" sz="140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営業日）。</a:t>
            </a:r>
            <a:endParaRPr lang="en-US" altLang="ja-JP" sz="140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br>
              <a:rPr lang="ja-JP" altLang="en-US" sz="140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</a:br>
            <a:r>
              <a:rPr lang="ja-JP" altLang="en-US" sz="140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掲載制限カテゴリーに該当すると判断できる場合は本フォームでの確認依頼は不要です。判断に迷う場合に限りご利用ください。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ja-JP" altLang="en-US" sz="1400">
                <a:solidFill>
                  <a:srgbClr val="000000"/>
                </a:solidFill>
                <a:latin typeface="Calibri" panose="020F0502020204030204"/>
                <a:ea typeface="メイリオ" panose="020B0604030504040204" pitchFamily="50" charset="-128"/>
              </a:rPr>
              <a:t>掲載面・広告商品ごとの掲載制限や事前提案可否は本フォームにおける確認の対象外です。</a:t>
            </a:r>
            <a:endParaRPr lang="en-US" altLang="ja-JP" sz="140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ja-JP" sz="140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altLang="ja-JP" sz="1400">
              <a:solidFill>
                <a:srgbClr val="000000"/>
              </a:solidFill>
              <a:latin typeface="Calibri" panose="020F0502020204030204"/>
              <a:ea typeface="メイリオ" panose="020B0604030504040204" pitchFamily="50" charset="-128"/>
            </a:endParaRPr>
          </a:p>
        </p:txBody>
      </p:sp>
      <p:sp>
        <p:nvSpPr>
          <p:cNvPr id="4" name="テキスト プレースホルダー 10">
            <a:extLst>
              <a:ext uri="{FF2B5EF4-FFF2-40B4-BE49-F238E27FC236}">
                <a16:creationId xmlns:a16="http://schemas.microsoft.com/office/drawing/2014/main" id="{1CE1CDF4-54E6-23EF-B17A-9F7DAEC41FD9}"/>
              </a:ext>
            </a:extLst>
          </p:cNvPr>
          <p:cNvSpPr txBox="1">
            <a:spLocks/>
          </p:cNvSpPr>
          <p:nvPr/>
        </p:nvSpPr>
        <p:spPr>
          <a:xfrm>
            <a:off x="1755837" y="4883979"/>
            <a:ext cx="9972335" cy="1224000"/>
          </a:xfrm>
          <a:prstGeom prst="rect">
            <a:avLst/>
          </a:prstGeom>
        </p:spPr>
        <p:txBody>
          <a:bodyPr lIns="0" tIns="36000" rIns="0" bIns="0" anchor="ctr"/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予約時に登録いただいた掲載制限の内容と、入稿後の広告カテゴリー審査に差異がある場合「カテゴリー差分」のメールが送付されます。</a:t>
            </a:r>
            <a:endParaRPr lang="en-US" altLang="ja-JP" sz="14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必ずご確認いただきますようお願いします。</a:t>
            </a:r>
          </a:p>
          <a:p>
            <a:pPr defTabSz="9144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ja-JP">
              <a:cs typeface="Calibri" panose="020F0502020204030204"/>
            </a:endParaRPr>
          </a:p>
        </p:txBody>
      </p:sp>
      <p:pic>
        <p:nvPicPr>
          <p:cNvPr id="5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55BE6426-5608-C60B-AC86-FD1F5C0886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xfrm>
            <a:off x="491781" y="5047920"/>
            <a:ext cx="970646" cy="89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6875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F6915-C272-D983-E899-562A81063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3283212-4F29-B55F-BD59-81FC7A1D3757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E4CF4C3-23F3-1247-DCCB-C0131889F8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F76FCA2A-A4DA-BE6A-FED8-865B132867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/>
              <a:t>入稿前審査</a:t>
            </a:r>
            <a:endParaRPr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4D285855-9DB4-7B15-873D-C0B8CE8E5C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438721"/>
              </p:ext>
            </p:extLst>
          </p:nvPr>
        </p:nvGraphicFramePr>
        <p:xfrm>
          <a:off x="479425" y="1800164"/>
          <a:ext cx="11248747" cy="3759162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2A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2AFF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ブランドリフト調査</a:t>
                      </a:r>
                      <a:br>
                        <a:rPr kumimoji="1" lang="en-US" altLang="ja-JP" sz="1000" b="0">
                          <a:solidFill>
                            <a:srgbClr val="595959"/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</a:br>
                      <a:r>
                        <a:rPr kumimoji="1" lang="ja-JP" altLang="en-US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入稿前審査依頼フォーム</a:t>
                      </a:r>
                      <a:endParaRPr lang="en-US" altLang="ja-JP" sz="1000" b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パネル クインティ、ブランドパネル トップカバー、</a:t>
                      </a: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Talk Head View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Premium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含む）を除く。）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※</a:t>
                      </a:r>
                      <a:r>
                        <a:rPr lang="en-US" sz="1000" b="0" i="0" u="none" strike="noStrike" noProof="0" err="1">
                          <a:solidFill>
                            <a:srgbClr val="0D0D0D"/>
                          </a:solidFill>
                          <a:latin typeface="Meiryo"/>
                        </a:rPr>
                        <a:t>ブランドパネル</a:t>
                      </a:r>
                      <a:r>
                        <a:rPr lang="en-US" sz="1000" b="0" i="0" u="none" strike="noStrike" noProof="0">
                          <a:solidFill>
                            <a:srgbClr val="0D0D0D"/>
                          </a:solidFill>
                          <a:latin typeface="Meiryo"/>
                        </a:rPr>
                        <a:t>　</a:t>
                      </a:r>
                      <a:r>
                        <a:rPr lang="en-US" sz="1000" b="0" i="0" u="none" strike="noStrike" noProof="0" err="1">
                          <a:solidFill>
                            <a:srgbClr val="0D0D0D"/>
                          </a:solidFill>
                          <a:latin typeface="Meiryo"/>
                        </a:rPr>
                        <a:t>トップインパクト、パノラマ、トピックスPRなどの予約型専用広告が対象です。予約型専用広告の詳細は入稿規定をご確認ください</a:t>
                      </a:r>
                      <a:r>
                        <a:rPr lang="en-US" sz="1000" b="0" i="0" u="none" strike="noStrike" noProof="0">
                          <a:solidFill>
                            <a:srgbClr val="0D0D0D"/>
                          </a:solidFill>
                          <a:latin typeface="Meiryo"/>
                        </a:rPr>
                        <a:t>。</a:t>
                      </a:r>
                      <a:endParaRPr lang="ja-JP" altLang="en-US" sz="1000" b="0">
                        <a:solidFill>
                          <a:srgbClr val="0D0D0D"/>
                        </a:solidFill>
                        <a:latin typeface="Meiryo"/>
                        <a:ea typeface="Meiryo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掲載反映日の</a:t>
                      </a:r>
                      <a:endParaRPr lang="ja-JP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>
                          <a:solidFill>
                            <a:srgbClr val="002AFF"/>
                          </a:solidFill>
                          <a:latin typeface="Meiryo"/>
                          <a:ea typeface="Meiryo"/>
                        </a:rPr>
                        <a:t>11営業日前</a:t>
                      </a:r>
                      <a:r>
                        <a:rPr lang="ja-JP" sz="1000" b="0" i="0" u="none" strike="noStrike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まで</a:t>
                      </a:r>
                      <a:endParaRPr lang="ja-JP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000" b="0" i="0" u="none" strike="noStrike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（トピックスPRは7営業日前まで）</a:t>
                      </a:r>
                      <a:endParaRPr lang="ja-JP"/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5"/>
                        </a:rPr>
                        <a:t>ディスプレイ広告（予約型）入稿前審査依頼フォーム</a:t>
                      </a:r>
                      <a:endParaRPr kumimoji="1" lang="en-US" altLang="ja-JP" sz="1000" b="0" u="none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>
                        <a:solidFill>
                          <a:srgbClr val="002AFF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AFF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AFF70F-70A6-96C7-8397-1D3A7221D266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8514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F98AF-AD8C-87A7-79FB-7ED585F95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798F26-5245-5256-EDD8-188D4EC39FC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DA002BDF-CBA1-CA30-BB7E-CEE623E6D4C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5B0387EC-06C8-E584-152D-6574A7566C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solidFill>
                  <a:srgbClr val="000048"/>
                </a:solidFill>
              </a:rPr>
              <a:t>到着駅指定（</a:t>
            </a:r>
            <a:r>
              <a:rPr lang="en-US" altLang="ja-JP">
                <a:solidFill>
                  <a:srgbClr val="000048"/>
                </a:solidFill>
              </a:rPr>
              <a:t>SP</a:t>
            </a:r>
            <a:r>
              <a:rPr lang="ja-JP" altLang="en-US">
                <a:solidFill>
                  <a:srgbClr val="000048"/>
                </a:solidFill>
              </a:rPr>
              <a:t>）（</a:t>
            </a:r>
            <a:r>
              <a:rPr lang="en-US" altLang="ja-JP">
                <a:solidFill>
                  <a:srgbClr val="000048"/>
                </a:solidFill>
              </a:rPr>
              <a:t>PC</a:t>
            </a:r>
            <a:r>
              <a:rPr lang="ja-JP" altLang="en-US">
                <a:solidFill>
                  <a:srgbClr val="000048"/>
                </a:solidFill>
              </a:rPr>
              <a:t>）　共通注意事項</a:t>
            </a:r>
            <a:endParaRPr kumimoji="1" lang="ja-JP" altLang="en-US">
              <a:solidFill>
                <a:srgbClr val="000048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71C7EF-DD89-4130-8E16-DEE88784CB59}"/>
              </a:ext>
            </a:extLst>
          </p:cNvPr>
          <p:cNvSpPr txBox="1"/>
          <p:nvPr/>
        </p:nvSpPr>
        <p:spPr>
          <a:xfrm>
            <a:off x="479425" y="1089025"/>
            <a:ext cx="11233149" cy="22606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■到着駅指定　トップパネル（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SP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）およびプライムディスプレイ（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）商品において、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在庫シミュレーション時のメッセージによっては、購入可能な場合がありますので、弊社担当営業までご連絡ください。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【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メッセージ例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】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・購入可能な場合のメッセージ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　「</a:t>
            </a:r>
            <a:r>
              <a:rPr lang="ja-JP" altLang="en-US" sz="1400" b="1" i="0">
                <a:solidFill>
                  <a:srgbClr val="0D0D0D"/>
                </a:solidFill>
                <a:effectLst/>
                <a:latin typeface="Verdana" panose="020B0604030504040204" pitchFamily="34" charset="0"/>
              </a:rPr>
              <a:t>配信対象が少なすぎるため予約ができません。</a:t>
            </a:r>
            <a:r>
              <a:rPr lang="ja-JP" altLang="en-US" sz="1400" b="0" i="0">
                <a:solidFill>
                  <a:srgbClr val="0D0D0D"/>
                </a:solidFill>
                <a:effectLst/>
                <a:latin typeface="Verdana" panose="020B0604030504040204" pitchFamily="34" charset="0"/>
              </a:rPr>
              <a:t>ターゲティング設定等を変更してください。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」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・売り切れで購入不可な場合のメッセージ例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「</a:t>
            </a:r>
            <a:r>
              <a:rPr lang="ja-JP" altLang="en-US" sz="1400" b="1" i="0">
                <a:solidFill>
                  <a:srgbClr val="0D0D0D"/>
                </a:solidFill>
                <a:effectLst/>
                <a:latin typeface="Verdana" panose="020B0604030504040204" pitchFamily="34" charset="0"/>
              </a:rPr>
              <a:t>予約の確保ができません。</a:t>
            </a:r>
            <a:r>
              <a:rPr lang="ja-JP" altLang="en-US" sz="1400" b="0" i="0">
                <a:solidFill>
                  <a:srgbClr val="0D0D0D"/>
                </a:solidFill>
                <a:effectLst/>
                <a:latin typeface="Verdana" panose="020B0604030504040204" pitchFamily="34" charset="0"/>
              </a:rPr>
              <a:t>広告タイプ・スケジュール・ターゲティング設定等を変更してください。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」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022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4871123-58EC-38C7-510E-1AE2E9D473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この資料について</a:t>
            </a: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42F28FB-EB91-1ECF-3548-F0E5DE789368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9A74C0EE-3031-5F64-7DD4-9AD8C76FF1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DC0E71C-C6E4-BF44-C55A-7C06F1EF29AE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lang="en-US" altLang="ja-JP" sz="1600">
                <a:solidFill>
                  <a:srgbClr val="0D0D0D"/>
                </a:solidFill>
                <a:latin typeface="Meiryo" panose="020B0604030504040204" pitchFamily="34" charset="-128"/>
              </a:rPr>
              <a:t>Yahoo!</a:t>
            </a:r>
            <a:r>
              <a:rPr lang="ja-JP" altLang="en-US" sz="1600">
                <a:solidFill>
                  <a:srgbClr val="0D0D0D"/>
                </a:solidFill>
                <a:latin typeface="Meiryo" panose="020B0604030504040204" pitchFamily="34" charset="-128"/>
              </a:rPr>
              <a:t>乗換案内のセールスシートです。その他商品のセールスシートや販促資料は下記をご覧ください</a:t>
            </a:r>
            <a:endParaRPr lang="en-US" altLang="ja-JP" sz="160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8" name="表 4">
            <a:extLst>
              <a:ext uri="{FF2B5EF4-FFF2-40B4-BE49-F238E27FC236}">
                <a16:creationId xmlns:a16="http://schemas.microsoft.com/office/drawing/2014/main" id="{C6FAE239-7433-4BA0-B9C1-0701274ED9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533331"/>
              </p:ext>
            </p:extLst>
          </p:nvPr>
        </p:nvGraphicFramePr>
        <p:xfrm>
          <a:off x="479425" y="1661538"/>
          <a:ext cx="11371022" cy="3520546"/>
        </p:xfrm>
        <a:graphic>
          <a:graphicData uri="http://schemas.openxmlformats.org/drawingml/2006/table">
            <a:tbl>
              <a:tblPr/>
              <a:tblGrid>
                <a:gridCol w="4692938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678084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乗換案内　</a:t>
                      </a:r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kumimoji="1" lang="ja-JP" altLang="en-US" sz="1000" b="0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（エージェンシーポータル）</a:t>
                      </a:r>
                    </a:p>
                    <a:p>
                      <a:r>
                        <a:rPr kumimoji="1" lang="en-US" altLang="ja-JP" sz="10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https://www.lycbiz.com/jp/download/</a:t>
                      </a:r>
                      <a:r>
                        <a:rPr kumimoji="1" lang="en-US" altLang="ja-JP" sz="10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kern="120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kern="120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0" i="0" kern="120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kern="120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kern="120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フォーマットガイド</a:t>
                      </a:r>
                      <a:endParaRPr kumimoji="1" lang="ja-JP" altLang="en-US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 noProof="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（エージェンシーポータル）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ヤフー広告 ディスプレイ広告（予約型）　事例カタログ</a:t>
                      </a:r>
                      <a:endParaRPr kumimoji="1" lang="ja-JP" altLang="en-US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https://www.lycbiz.com/jp/download/</a:t>
                      </a:r>
                      <a:r>
                        <a:rPr kumimoji="1" lang="en-US" altLang="ja-JP" sz="1000" b="0" i="0" kern="1200">
                          <a:solidFill>
                            <a:srgbClr val="002A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ja-JP" altLang="en-US" sz="1000" b="0" i="0" kern="120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ja-JP" sz="1000" b="0" i="0" kern="120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0" i="0" kern="120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kern="120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kern="120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06879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A68EF-DC5C-AB93-DE10-2EA8A583C6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5A69CDE-F32F-78D0-DF7B-437CC62968D5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A4C2231-C84D-D16D-782D-B75C91CD14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79424EAB-DC9A-DA1A-4AFD-B2CB3D0456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/>
              <a:t>ディスプレイ広告（予約型）　共通免責事項・注意事項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DC5270F-F64D-D0AA-74E7-6BDB63CEB232}"/>
              </a:ext>
            </a:extLst>
          </p:cNvPr>
          <p:cNvSpPr txBox="1"/>
          <p:nvPr/>
        </p:nvSpPr>
        <p:spPr>
          <a:xfrm>
            <a:off x="479425" y="1089025"/>
            <a:ext cx="11233149" cy="27007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本資料に記載の免責事項・注意事項のほか、広告取扱基本規定、広告掲載基準、入稿規定など各種規約、ガイドライン、ヘルプにも</a:t>
            </a:r>
            <a:b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ディスプレイ広告（予約型）に関する共通免責事項・注意事項があります。併せてご確認ください。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en-US" altLang="ja-JP" sz="14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https://www.lycbiz.com/jp/download/yahoo/</a:t>
            </a:r>
            <a:br>
              <a:rPr lang="en-US" altLang="ja-JP" sz="14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>
                <a:solidFill>
                  <a:srgbClr val="1D1C1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lang="en-US" altLang="ja-JP" sz="14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4"/>
              </a:rPr>
              <a:t>https://www.lycbiz.com/jp/terms-and-policies/yahoo/</a:t>
            </a:r>
            <a:endParaRPr lang="en-US" altLang="ja-JP" sz="140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5"/>
              </a:rPr>
              <a:t>https://ads-help.yahoo-net.jp/</a:t>
            </a:r>
            <a:b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                        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6"/>
              </a:rPr>
              <a:t>https://ads-help.yahoo-net.jp/s/article/H000044533</a:t>
            </a:r>
            <a:endParaRPr kumimoji="0" lang="en-US" altLang="ja-JP" sz="1400" kern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0" lang="ja-JP" altLang="en-US" sz="1400" kern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資料やツールに明示されている場合を除き、表示金額は消費税を含んでおりません。</a:t>
            </a:r>
            <a:endParaRPr kumimoji="0" lang="en-US" altLang="ja-JP" sz="1400" kern="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07635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1A2AF-BFFE-9C05-14BA-9B616038F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33C28088-887D-2EA9-37A2-54BF49E5246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その他・注意事項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041F822F-2EDB-C567-AFA7-5070412F7B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3" name="テキスト プレースホルダー 1">
            <a:extLst>
              <a:ext uri="{FF2B5EF4-FFF2-40B4-BE49-F238E27FC236}">
                <a16:creationId xmlns:a16="http://schemas.microsoft.com/office/drawing/2014/main" id="{1A5D6781-5978-B78C-DF0F-DFC9C14AB5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sz="1600"/>
              <a:t>よくあるお問い合わせ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37D67BC-2F99-54F7-60FB-134977932BB3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3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D60E8229-3AB4-190C-B0C2-879DB1554445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/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5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35DBA05C-FB0B-ABF4-2168-45F4DC1D86E2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noFill/>
          <a:ln w="6350" cap="flat" cmpd="sng" algn="ctr">
            <a:solidFill>
              <a:srgbClr val="00003E">
                <a:alpha val="10196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368F32C1-DB10-FF72-231A-E4E821BD1EAF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noFill/>
          <a:ln w="6350" cap="flat" cmpd="sng" algn="ctr">
            <a:solidFill>
              <a:srgbClr val="00003E">
                <a:alpha val="10196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662546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0318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F786E-33B8-5B43-3D0E-069EBEACAC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83382DD-0571-1D23-5663-0D9B9F789F4C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4D1749B8-C299-07C5-D7CD-0AA731D0DD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10520842-9572-15A2-E8CB-A109CF290E74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48"/>
                </a:solidFill>
              </a:rPr>
              <a:t>LINE</a:t>
            </a:r>
            <a:r>
              <a:rPr lang="ja-JP" altLang="en-US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>
              <a:solidFill>
                <a:srgbClr val="000048"/>
              </a:solidFill>
            </a:endParaRPr>
          </a:p>
          <a:p>
            <a:r>
              <a:rPr lang="en-US" altLang="ja-JP">
                <a:solidFill>
                  <a:srgbClr val="000048"/>
                </a:solidFill>
              </a:rPr>
              <a:t>2026</a:t>
            </a:r>
            <a:r>
              <a:rPr lang="ja-JP" altLang="en-US">
                <a:solidFill>
                  <a:srgbClr val="000048"/>
                </a:solidFill>
              </a:rPr>
              <a:t>年</a:t>
            </a:r>
            <a:r>
              <a:rPr lang="en-US" altLang="ja-JP">
                <a:solidFill>
                  <a:srgbClr val="000048"/>
                </a:solidFill>
              </a:rPr>
              <a:t>4</a:t>
            </a:r>
            <a:r>
              <a:rPr lang="ja-JP" altLang="en-US">
                <a:solidFill>
                  <a:srgbClr val="000048"/>
                </a:solidFill>
              </a:rPr>
              <a:t>月</a:t>
            </a:r>
            <a:r>
              <a:rPr lang="en-US" altLang="ja-JP">
                <a:solidFill>
                  <a:srgbClr val="000048"/>
                </a:solidFill>
              </a:rPr>
              <a:t>1</a:t>
            </a:r>
            <a:r>
              <a:rPr lang="ja-JP" altLang="en-US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4D7D8BE2-0870-CF9B-6459-6E5E2DE52E45}"/>
              </a:ext>
            </a:extLst>
          </p:cNvPr>
          <p:cNvSpPr/>
          <p:nvPr/>
        </p:nvSpPr>
        <p:spPr>
          <a:xfrm>
            <a:off x="555391" y="1570842"/>
            <a:ext cx="11175398" cy="4902147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1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．プラットフォーム統合以降の商品リリース情報</a:t>
            </a:r>
            <a:b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</a:b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．予約型商品全体にかかわる変更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・ターゲティング項目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月の期またぎ掲載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・掲載制限カテゴリーリストの追加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・制作費申し込みフォームの変更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．ドキュメント関連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・共通免責事項のヘルプ記載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・セールスシートの掲載場所追加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F1770C09-0F0F-4280-8641-22BC832B88A4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変更点・お知らせサマリー</a:t>
            </a:r>
          </a:p>
        </p:txBody>
      </p:sp>
    </p:spTree>
    <p:extLst>
      <p:ext uri="{BB962C8B-B14F-4D97-AF65-F5344CB8AC3E}">
        <p14:creationId xmlns:p14="http://schemas.microsoft.com/office/powerpoint/2010/main" val="708306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F690E-9083-83CC-EF6F-716EC6DDE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82F5F89-C156-6C44-9689-7E07AD77D883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5002325-8F53-1A7A-4F5A-1CBF19F0B9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717615CA-9073-50A6-DCE0-3171BA9E53B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48"/>
                </a:solidFill>
              </a:rPr>
              <a:t>LINE</a:t>
            </a:r>
            <a:r>
              <a:rPr lang="ja-JP" altLang="en-US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>
              <a:solidFill>
                <a:srgbClr val="000048"/>
              </a:solidFill>
            </a:endParaRPr>
          </a:p>
          <a:p>
            <a:r>
              <a:rPr lang="en-US" altLang="ja-JP">
                <a:solidFill>
                  <a:srgbClr val="000048"/>
                </a:solidFill>
              </a:rPr>
              <a:t>2026</a:t>
            </a:r>
            <a:r>
              <a:rPr lang="ja-JP" altLang="en-US">
                <a:solidFill>
                  <a:srgbClr val="000048"/>
                </a:solidFill>
              </a:rPr>
              <a:t>年</a:t>
            </a:r>
            <a:r>
              <a:rPr lang="en-US" altLang="ja-JP">
                <a:solidFill>
                  <a:srgbClr val="000048"/>
                </a:solidFill>
              </a:rPr>
              <a:t>4</a:t>
            </a:r>
            <a:r>
              <a:rPr lang="ja-JP" altLang="en-US">
                <a:solidFill>
                  <a:srgbClr val="000048"/>
                </a:solidFill>
              </a:rPr>
              <a:t>月</a:t>
            </a:r>
            <a:r>
              <a:rPr lang="en-US" altLang="ja-JP">
                <a:solidFill>
                  <a:srgbClr val="000048"/>
                </a:solidFill>
              </a:rPr>
              <a:t>1</a:t>
            </a:r>
            <a:r>
              <a:rPr lang="ja-JP" altLang="en-US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F05BFCE5-B90C-0ABB-0540-8592A2E8488A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</a:t>
            </a:r>
            <a:r>
              <a:rPr kumimoji="1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ヤフー広告として、新プラットフォームの管理画面よりご予約いただきます。</a:t>
            </a: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（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Yahoo!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広告 ディスプレイ広告の広告管理ツールから予約することができます。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　　仕様は</a:t>
            </a:r>
            <a:r>
              <a:rPr kumimoji="1" lang="en-US" altLang="ja-JP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Yahoo!</a:t>
            </a:r>
            <a:r>
              <a: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広告 ディスプレイ広告に準じます。）</a:t>
            </a: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LINE</a:t>
            </a:r>
            <a:r>
              <a:rPr kumimoji="1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ヤフー広告 ディスプレイ広告（予約型）のリリーススケジュールは以下の通りです。</a:t>
            </a: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C3CEF8E8-5E58-994C-F875-7C68056B8A45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1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．プラットフォーム統合以降の商品リリース情報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4E2349A0-ED93-AA47-F509-191401758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509784"/>
              </p:ext>
            </p:extLst>
          </p:nvPr>
        </p:nvGraphicFramePr>
        <p:xfrm>
          <a:off x="1301205" y="3416977"/>
          <a:ext cx="9589589" cy="2606012"/>
        </p:xfrm>
        <a:graphic>
          <a:graphicData uri="http://schemas.openxmlformats.org/drawingml/2006/table">
            <a:tbl>
              <a:tblPr bandRow="1"/>
              <a:tblGrid>
                <a:gridCol w="2686781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6902808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</a:tblGrid>
              <a:tr h="40337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リリース日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商品名</a:t>
                      </a:r>
                      <a:endParaRPr kumimoji="1" lang="en-US" altLang="ja-JP" sz="11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2025/12/17(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LINE Talk Head View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、</a:t>
                      </a: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LINE Talk Head View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 </a:t>
                      </a: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Premium</a:t>
                      </a:r>
                      <a:endParaRPr kumimoji="1" lang="ja-JP" altLang="en-US" sz="1100" b="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2026/1/14(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　トピックス</a:t>
                      </a: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PR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</a:t>
                      </a: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SP/PC/MD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</a:t>
                      </a:r>
                      <a:endParaRPr kumimoji="1" lang="ja-JP" altLang="en-US" sz="1100" b="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7572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2026/1/21(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　ブランドパネル、</a:t>
                      </a: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トップページカスタマイズ、</a:t>
                      </a:r>
                      <a:endParaRPr kumimoji="1" lang="en-US" altLang="ja-JP" sz="1100" b="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トップページインタラクション企画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ニュース タイアップ、スポーツナビ タイアップ、</a:t>
                      </a:r>
                      <a:r>
                        <a:rPr lang="ja-JP" altLang="en-US" sz="11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</a:rPr>
                        <a:t>サストモ　スポンサードコンテンツ、</a:t>
                      </a:r>
                      <a:endParaRPr kumimoji="1" lang="en-US" altLang="ja-JP" sz="1100" b="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ファイナンス　タイアップ、</a:t>
                      </a:r>
                      <a:r>
                        <a:rPr kumimoji="1" lang="en-US" altLang="ja-JP" sz="1100" b="0" kern="1200" err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carview</a:t>
                      </a: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! 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タイアップ</a:t>
                      </a:r>
                      <a:endParaRPr kumimoji="1" lang="ja-JP" altLang="en-US" sz="1100" b="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28812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2026/1/28(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スポーツナビ、</a:t>
                      </a: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天気・災害、</a:t>
                      </a: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ファイナンス、</a:t>
                      </a: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 JAPAN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　中面プライムディスプレイ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  <a:tr h="2881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2026/2/4(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水</a:t>
                      </a:r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kumimoji="1" lang="ja-JP" altLang="en-US" sz="11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乗換案内</a:t>
                      </a: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0911264"/>
                  </a:ext>
                </a:extLst>
              </a:tr>
              <a:tr h="2881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2026/2</a:t>
                      </a:r>
                      <a:r>
                        <a:rPr kumimoji="1" lang="ja-JP" altLang="en-US" sz="11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未定</a:t>
                      </a:r>
                    </a:p>
                  </a:txBody>
                  <a:tcPr marL="163440" marR="1634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0" kern="12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LINE NEWS Top Ad</a:t>
                      </a:r>
                      <a:endParaRPr kumimoji="1" lang="ja-JP" altLang="en-US" sz="1100" b="0" kern="12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8294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950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21E17-6245-6329-8FE6-358CA4B662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870A9515-CB80-CC1F-275A-3878067C9FB0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D8750946-0495-3EEA-012D-2EB7BC92EB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E083F526-3F9F-78DD-9729-1625BB7B030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48"/>
                </a:solidFill>
              </a:rPr>
              <a:t>LINE</a:t>
            </a:r>
            <a:r>
              <a:rPr lang="ja-JP" altLang="en-US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>
              <a:solidFill>
                <a:srgbClr val="000048"/>
              </a:solidFill>
            </a:endParaRPr>
          </a:p>
          <a:p>
            <a:r>
              <a:rPr lang="en-US" altLang="ja-JP">
                <a:solidFill>
                  <a:srgbClr val="000048"/>
                </a:solidFill>
              </a:rPr>
              <a:t>2026</a:t>
            </a:r>
            <a:r>
              <a:rPr lang="ja-JP" altLang="en-US">
                <a:solidFill>
                  <a:srgbClr val="000048"/>
                </a:solidFill>
              </a:rPr>
              <a:t>年</a:t>
            </a:r>
            <a:r>
              <a:rPr lang="en-US" altLang="ja-JP">
                <a:solidFill>
                  <a:srgbClr val="000048"/>
                </a:solidFill>
              </a:rPr>
              <a:t>4</a:t>
            </a:r>
            <a:r>
              <a:rPr lang="ja-JP" altLang="en-US">
                <a:solidFill>
                  <a:srgbClr val="000048"/>
                </a:solidFill>
              </a:rPr>
              <a:t>月</a:t>
            </a:r>
            <a:r>
              <a:rPr lang="en-US" altLang="ja-JP">
                <a:solidFill>
                  <a:srgbClr val="000048"/>
                </a:solidFill>
              </a:rPr>
              <a:t>1</a:t>
            </a:r>
            <a:r>
              <a:rPr lang="ja-JP" altLang="en-US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D23057C-EE07-3D33-4B2B-998E8A7731C4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・ターゲティング項目の変更</a:t>
            </a:r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・ターゲティングの掛け率が変更になります。</a:t>
            </a:r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2C5E340A-2935-2198-C829-50D81B3FD140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>
                <a:latin typeface="Meiryo"/>
                <a:ea typeface="Meiryo"/>
              </a:rPr>
              <a:t>2</a:t>
            </a:r>
            <a:r>
              <a:rPr lang="ja-JP" altLang="en-US" b="1">
                <a:latin typeface="Meiryo"/>
                <a:ea typeface="Meiryo"/>
              </a:rPr>
              <a:t>．予約型商品全体にかかわる変更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5DF7198-B933-D5FA-7D5B-28187E9A5C35}"/>
              </a:ext>
            </a:extLst>
          </p:cNvPr>
          <p:cNvGraphicFramePr>
            <a:graphicFrameLocks noGrp="1"/>
          </p:cNvGraphicFramePr>
          <p:nvPr/>
        </p:nvGraphicFramePr>
        <p:xfrm>
          <a:off x="830178" y="2585875"/>
          <a:ext cx="5126121" cy="2398708"/>
        </p:xfrm>
        <a:graphic>
          <a:graphicData uri="http://schemas.openxmlformats.org/drawingml/2006/table">
            <a:tbl>
              <a:tblPr bandRow="1"/>
              <a:tblGrid>
                <a:gridCol w="1145490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1652138">
                  <a:extLst>
                    <a:ext uri="{9D8B030D-6E8A-4147-A177-3AD203B41FA5}">
                      <a16:colId xmlns:a16="http://schemas.microsoft.com/office/drawing/2014/main" val="797168629"/>
                    </a:ext>
                  </a:extLst>
                </a:gridCol>
                <a:gridCol w="1258555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069938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419352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最大掛け率</a:t>
                      </a:r>
                      <a:endParaRPr lang="en-US" sz="120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デバイス（</a:t>
                      </a:r>
                      <a:r>
                        <a:rPr lang="en-US" sz="120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OS)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390604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性別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ja-JP" alt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299537">
                <a:tc grid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年齢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ja-JP" altLang="en-US" sz="1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90604">
                <a:tc rowSpan="2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エリア</a:t>
                      </a:r>
                    </a:p>
                  </a:txBody>
                  <a:tcPr marL="76200" marR="76200" marT="53340" marB="5334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都道府県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1.30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1.20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29953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76200" marR="76200" marT="53340" marB="5334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市区郡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1.56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buNone/>
                      </a:pP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05C69C6-46EE-FBFE-3EC5-4A95C5C60DF3}"/>
              </a:ext>
            </a:extLst>
          </p:cNvPr>
          <p:cNvGraphicFramePr>
            <a:graphicFrameLocks noGrp="1"/>
          </p:cNvGraphicFramePr>
          <p:nvPr/>
        </p:nvGraphicFramePr>
        <p:xfrm>
          <a:off x="6095999" y="2585875"/>
          <a:ext cx="5360873" cy="3609818"/>
        </p:xfrm>
        <a:graphic>
          <a:graphicData uri="http://schemas.openxmlformats.org/drawingml/2006/table">
            <a:tbl>
              <a:tblPr bandRow="1"/>
              <a:tblGrid>
                <a:gridCol w="1336744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1589001">
                  <a:extLst>
                    <a:ext uri="{9D8B030D-6E8A-4147-A177-3AD203B41FA5}">
                      <a16:colId xmlns:a16="http://schemas.microsoft.com/office/drawing/2014/main" val="797168629"/>
                    </a:ext>
                  </a:extLst>
                </a:gridCol>
                <a:gridCol w="1316192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118936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</a:tblGrid>
              <a:tr h="38592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15241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オーディエンスリスト（配信）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共通オーディエンス（興味関心など）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175848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ヤフー提供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06343"/>
                  </a:ext>
                </a:extLst>
              </a:tr>
              <a:tr h="15241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Yahoo! Audience Discovery</a:t>
                      </a:r>
                      <a:endParaRPr lang="ja-JP" altLang="en-US" sz="120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5488764"/>
                  </a:ext>
                </a:extLst>
              </a:tr>
              <a:tr h="152410"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オーディエンスリスト（除外）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共通オーディエンス（興味関心など）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ヤフー提供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15241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Yahoo! Audience Discovery</a:t>
                      </a:r>
                      <a:endParaRPr lang="ja-JP" altLang="en-US" sz="120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  <a:tr h="38925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時間帯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ja-JP" altLang="en-US" sz="120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15241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FQ</a:t>
                      </a: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キャップ　</a:t>
                      </a:r>
                    </a:p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1.00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381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B151F-DFE6-73B6-B579-593B3A0A6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B7808A2-CDB7-A0BF-E48F-1CD6FD684C64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70EAD2BB-47DE-0518-5E03-B5536E1896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00539713-427F-B104-3E77-1D5565ED5D1B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48"/>
                </a:solidFill>
              </a:rPr>
              <a:t>LINE</a:t>
            </a:r>
            <a:r>
              <a:rPr lang="ja-JP" altLang="en-US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>
              <a:solidFill>
                <a:srgbClr val="000048"/>
              </a:solidFill>
            </a:endParaRPr>
          </a:p>
          <a:p>
            <a:r>
              <a:rPr lang="en-US" altLang="ja-JP">
                <a:solidFill>
                  <a:srgbClr val="000048"/>
                </a:solidFill>
              </a:rPr>
              <a:t>2026</a:t>
            </a:r>
            <a:r>
              <a:rPr lang="ja-JP" altLang="en-US">
                <a:solidFill>
                  <a:srgbClr val="000048"/>
                </a:solidFill>
              </a:rPr>
              <a:t>年</a:t>
            </a:r>
            <a:r>
              <a:rPr lang="en-US" altLang="ja-JP">
                <a:solidFill>
                  <a:srgbClr val="000048"/>
                </a:solidFill>
              </a:rPr>
              <a:t>4</a:t>
            </a:r>
            <a:r>
              <a:rPr lang="ja-JP" altLang="en-US">
                <a:solidFill>
                  <a:srgbClr val="000048"/>
                </a:solidFill>
              </a:rPr>
              <a:t>月</a:t>
            </a:r>
            <a:r>
              <a:rPr lang="en-US" altLang="ja-JP">
                <a:solidFill>
                  <a:srgbClr val="000048"/>
                </a:solidFill>
              </a:rPr>
              <a:t>1</a:t>
            </a:r>
            <a:r>
              <a:rPr lang="ja-JP" altLang="en-US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52250BB-8DD6-7083-677D-6CE67F6F6D01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b="1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・ターゲティング項目の変更</a:t>
            </a:r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・共通オーディエンスの「除外」が設定可能になります。</a:t>
            </a:r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・オーディエンスリスト　ヤフー提供のリスト改廃を行いました</a:t>
            </a:r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 b="1">
              <a:solidFill>
                <a:srgbClr val="0D0D0D"/>
              </a:solidFill>
              <a:latin typeface="メイリオ" panose="020B0604030504040204" pitchFamily="50" charset="-128"/>
            </a:endParaRPr>
          </a:p>
          <a:p>
            <a:endParaRPr lang="en-US" altLang="ja-JP" sz="1600">
              <a:solidFill>
                <a:srgbClr val="0D0D0D"/>
              </a:solidFill>
              <a:latin typeface="メイリオ" panose="020B0604030504040204" pitchFamily="50" charset="-128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982C9584-4299-CA1B-FC00-514B367CA720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ja-JP" b="1">
                <a:latin typeface="Meiryo"/>
                <a:ea typeface="Meiryo"/>
              </a:rPr>
              <a:t>2</a:t>
            </a:r>
            <a:r>
              <a:rPr lang="ja-JP" altLang="en-US" b="1">
                <a:latin typeface="Meiryo"/>
                <a:ea typeface="Meiryo"/>
              </a:rPr>
              <a:t>．予約型商品全体にかかわる変更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20BA5276-715C-9838-4DCF-70E9A3F96B5B}"/>
              </a:ext>
            </a:extLst>
          </p:cNvPr>
          <p:cNvGraphicFramePr>
            <a:graphicFrameLocks noGrp="1"/>
          </p:cNvGraphicFramePr>
          <p:nvPr/>
        </p:nvGraphicFramePr>
        <p:xfrm>
          <a:off x="913977" y="3371497"/>
          <a:ext cx="3898652" cy="1889303"/>
        </p:xfrm>
        <a:graphic>
          <a:graphicData uri="http://schemas.openxmlformats.org/drawingml/2006/table">
            <a:tbl>
              <a:tblPr bandRow="1"/>
              <a:tblGrid>
                <a:gridCol w="3898652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</a:tblGrid>
              <a:tr h="56320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廃止リスト</a:t>
                      </a:r>
                      <a:endParaRPr kumimoji="1" lang="en-US" altLang="ja-JP" sz="14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30635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メディア視聴ターゲティング</a:t>
                      </a:r>
                      <a:endParaRPr lang="en-US" altLang="ja-JP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321733"/>
                  </a:ext>
                </a:extLst>
              </a:tr>
              <a:tr h="323373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ファンターゲティング</a:t>
                      </a:r>
                      <a:endParaRPr lang="en-US" altLang="ja-JP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291441"/>
                  </a:ext>
                </a:extLst>
              </a:tr>
              <a:tr h="373000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ja-JP" altLang="en-US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チラシ非閲覧ターゲティング</a:t>
                      </a:r>
                      <a:endParaRPr lang="en-US" altLang="ja-JP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0245"/>
                  </a:ext>
                </a:extLst>
              </a:tr>
              <a:tr h="323373"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SDGs</a:t>
                      </a:r>
                      <a:r>
                        <a:rPr lang="ja-JP" altLang="en-US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</a:rPr>
                        <a:t>ターゲティング</a:t>
                      </a:r>
                      <a:endParaRPr lang="en-US" altLang="ja-JP" sz="12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76200" marR="76200" marT="53340" marB="5334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342987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0E7C293-8456-293C-D3E5-545995006E5E}"/>
              </a:ext>
            </a:extLst>
          </p:cNvPr>
          <p:cNvGraphicFramePr>
            <a:graphicFrameLocks noGrp="1"/>
          </p:cNvGraphicFramePr>
          <p:nvPr/>
        </p:nvGraphicFramePr>
        <p:xfrm>
          <a:off x="5009570" y="3371496"/>
          <a:ext cx="6268453" cy="2320974"/>
        </p:xfrm>
        <a:graphic>
          <a:graphicData uri="http://schemas.openxmlformats.org/drawingml/2006/table">
            <a:tbl>
              <a:tblPr bandRow="1"/>
              <a:tblGrid>
                <a:gridCol w="1855910">
                  <a:extLst>
                    <a:ext uri="{9D8B030D-6E8A-4147-A177-3AD203B41FA5}">
                      <a16:colId xmlns:a16="http://schemas.microsoft.com/office/drawing/2014/main" val="3236551118"/>
                    </a:ext>
                  </a:extLst>
                </a:gridCol>
                <a:gridCol w="911231">
                  <a:extLst>
                    <a:ext uri="{9D8B030D-6E8A-4147-A177-3AD203B41FA5}">
                      <a16:colId xmlns:a16="http://schemas.microsoft.com/office/drawing/2014/main" val="3901351372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3475477789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855743837"/>
                    </a:ext>
                  </a:extLst>
                </a:gridCol>
                <a:gridCol w="1167104">
                  <a:extLst>
                    <a:ext uri="{9D8B030D-6E8A-4147-A177-3AD203B41FA5}">
                      <a16:colId xmlns:a16="http://schemas.microsoft.com/office/drawing/2014/main" val="2773706331"/>
                    </a:ext>
                  </a:extLst>
                </a:gridCol>
              </a:tblGrid>
              <a:tr h="502256">
                <a:tc rowSpan="3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継続リスト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ターゲティング係数</a:t>
                      </a:r>
                      <a:endParaRPr kumimoji="1" lang="en-US" altLang="ja-JP" sz="14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340048"/>
                  </a:ext>
                </a:extLst>
              </a:tr>
              <a:tr h="502256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統合前</a:t>
                      </a:r>
                      <a:endParaRPr kumimoji="1" lang="en-US" altLang="ja-JP" sz="14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統合後</a:t>
                      </a: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361047"/>
                  </a:ext>
                </a:extLst>
              </a:tr>
              <a:tr h="5022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配信</a:t>
                      </a:r>
                      <a:endParaRPr kumimoji="1" lang="en-US" altLang="ja-JP" sz="14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除外</a:t>
                      </a: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配信</a:t>
                      </a:r>
                      <a:endParaRPr kumimoji="1" lang="en-US" altLang="ja-JP" sz="1400" b="1" i="0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>
                          <a:solidFill>
                            <a:schemeClr val="bg1"/>
                          </a:solidFill>
                          <a:latin typeface="Meiryo"/>
                          <a:ea typeface="Meiryo"/>
                        </a:rPr>
                        <a:t>除外</a:t>
                      </a:r>
                      <a:endParaRPr kumimoji="1" lang="en-US" altLang="ja-JP" sz="1400" b="1" i="0" err="1">
                        <a:solidFill>
                          <a:schemeClr val="bg1"/>
                        </a:solidFill>
                        <a:latin typeface="Meiryo"/>
                        <a:ea typeface="Meiryo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23072"/>
                  </a:ext>
                </a:extLst>
              </a:tr>
              <a:tr h="4211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自動車関心</a:t>
                      </a:r>
                      <a:endParaRPr lang="en-US" altLang="ja-JP" sz="120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ターゲティング</a:t>
                      </a:r>
                      <a:endParaRPr lang="ja-JP" altLang="en-US" sz="120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990618"/>
                  </a:ext>
                </a:extLst>
              </a:tr>
              <a:tr h="35700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ja-JP" altLang="en-US" sz="120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企業ターゲティング　</a:t>
                      </a:r>
                      <a:endParaRPr lang="ja-JP" altLang="en-US" sz="120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1.80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1.20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buNone/>
                      </a:pPr>
                      <a:r>
                        <a:rPr kumimoji="1" lang="en-US" altLang="ja-JP" sz="1200" b="1" kern="1200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1.50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ja-JP" sz="1200" b="1">
                          <a:solidFill>
                            <a:srgbClr val="002AFF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1.10</a:t>
                      </a:r>
                      <a:endParaRPr lang="ja-JP" altLang="en-US" sz="1200">
                        <a:solidFill>
                          <a:srgbClr val="002AFF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48">
                        <a:alpha val="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84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883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F58460-6871-6E9B-A3A7-ED9CAB107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EDB2D63-9CA4-46D5-DDA7-4F99987967CB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900" b="0" i="0" u="none" strike="noStrike" kern="1200" cap="none" spc="-1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概要</a:t>
            </a:r>
          </a:p>
        </p:txBody>
      </p:sp>
      <p:pic>
        <p:nvPicPr>
          <p:cNvPr id="7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3A4495F7-F76A-2567-8015-08B3FE2B2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  <a:prstGeom prst="rect">
            <a:avLst/>
          </a:prstGeom>
        </p:spPr>
      </p:pic>
      <p:sp>
        <p:nvSpPr>
          <p:cNvPr id="14" name="テキスト プレースホルダー 1">
            <a:extLst>
              <a:ext uri="{FF2B5EF4-FFF2-40B4-BE49-F238E27FC236}">
                <a16:creationId xmlns:a16="http://schemas.microsoft.com/office/drawing/2014/main" id="{2F3181B6-55BB-C323-61F0-BA1486C685FA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1887538" y="252413"/>
            <a:ext cx="8137525" cy="334962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>
                <a:solidFill>
                  <a:srgbClr val="000048"/>
                </a:solidFill>
              </a:rPr>
              <a:t>LINE</a:t>
            </a:r>
            <a:r>
              <a:rPr lang="ja-JP" altLang="en-US">
                <a:solidFill>
                  <a:srgbClr val="000048"/>
                </a:solidFill>
              </a:rPr>
              <a:t>ヤフー広告 ディスプレイ広告（予約型）</a:t>
            </a:r>
            <a:endParaRPr lang="en-US" altLang="ja-JP">
              <a:solidFill>
                <a:srgbClr val="000048"/>
              </a:solidFill>
            </a:endParaRPr>
          </a:p>
          <a:p>
            <a:r>
              <a:rPr lang="en-US" altLang="ja-JP">
                <a:solidFill>
                  <a:srgbClr val="000048"/>
                </a:solidFill>
              </a:rPr>
              <a:t>2026</a:t>
            </a:r>
            <a:r>
              <a:rPr lang="ja-JP" altLang="en-US">
                <a:solidFill>
                  <a:srgbClr val="000048"/>
                </a:solidFill>
              </a:rPr>
              <a:t>年</a:t>
            </a:r>
            <a:r>
              <a:rPr lang="en-US" altLang="ja-JP">
                <a:solidFill>
                  <a:srgbClr val="000048"/>
                </a:solidFill>
              </a:rPr>
              <a:t>4</a:t>
            </a:r>
            <a:r>
              <a:rPr lang="ja-JP" altLang="en-US">
                <a:solidFill>
                  <a:srgbClr val="000048"/>
                </a:solidFill>
              </a:rPr>
              <a:t>月</a:t>
            </a:r>
            <a:r>
              <a:rPr lang="en-US" altLang="ja-JP">
                <a:solidFill>
                  <a:srgbClr val="000048"/>
                </a:solidFill>
              </a:rPr>
              <a:t>1</a:t>
            </a:r>
            <a:r>
              <a:rPr lang="ja-JP" altLang="en-US">
                <a:solidFill>
                  <a:srgbClr val="000048"/>
                </a:solidFill>
              </a:rPr>
              <a:t>日掲載開始商品　変更点・お知らせサマリー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BF7989A-B3AD-E541-E1D7-2118964E93D0}"/>
              </a:ext>
            </a:extLst>
          </p:cNvPr>
          <p:cNvSpPr/>
          <p:nvPr/>
        </p:nvSpPr>
        <p:spPr>
          <a:xfrm>
            <a:off x="555391" y="1570842"/>
            <a:ext cx="11175398" cy="4866053"/>
          </a:xfrm>
          <a:prstGeom prst="rect">
            <a:avLst/>
          </a:prstGeom>
          <a:solidFill>
            <a:srgbClr val="000048">
              <a:alpha val="9804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396000" tIns="108000" rIns="90000" bIns="18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月の期またぎ購入について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日（木）に、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25H2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商品の有効期間を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31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日から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30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日まで延長します。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月をまたいだ期間を購入する場合は、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</a:t>
            </a:r>
            <a:r>
              <a:rPr lang="en-US" altLang="ja-JP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日以降の「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商品」をご利用ください。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ただし、ターゲティングをかけて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3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月～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4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34" charset="-128"/>
                <a:cs typeface="+mn-cs"/>
              </a:rPr>
              <a:t>月を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またぐ場合は、変更前のターゲティング係数が適用されます。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dirty="0">
                <a:solidFill>
                  <a:srgbClr val="0D0D0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600" dirty="0"/>
              <a:t>※25H2</a:t>
            </a:r>
            <a:r>
              <a:rPr lang="ja-JP" altLang="en-US" sz="1600" dirty="0"/>
              <a:t>商品の延長対応日は、各商品ごとに異なります。該当商品のセールスシートをご参照ください。</a:t>
            </a:r>
            <a:endParaRPr lang="en-US" altLang="ja-JP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" name="1 つの角を丸めた四角形 22">
            <a:extLst>
              <a:ext uri="{FF2B5EF4-FFF2-40B4-BE49-F238E27FC236}">
                <a16:creationId xmlns:a16="http://schemas.microsoft.com/office/drawing/2014/main" id="{541F8971-D6A2-E1E6-EBFC-90D6C4D106B1}"/>
              </a:ext>
            </a:extLst>
          </p:cNvPr>
          <p:cNvSpPr/>
          <p:nvPr/>
        </p:nvSpPr>
        <p:spPr>
          <a:xfrm>
            <a:off x="555391" y="989945"/>
            <a:ext cx="8321471" cy="580897"/>
          </a:xfrm>
          <a:prstGeom prst="round1Rect">
            <a:avLst/>
          </a:prstGeom>
          <a:solidFill>
            <a:srgbClr val="02004A"/>
          </a:solidFill>
          <a:ln w="9525">
            <a:noFill/>
          </a:ln>
          <a:effectLst>
            <a:outerShdw dist="25400" algn="l" rotWithShape="0">
              <a:schemeClr val="accent6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2</a:t>
            </a:r>
            <a:r>
              <a:rPr kumimoji="1" lang="ja-JP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/>
                <a:ea typeface="Meiryo"/>
                <a:cs typeface="+mn-cs"/>
              </a:rPr>
              <a:t>．予約型商品全体にかかわる変更</a:t>
            </a: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A8162134-1E76-C38E-EF8C-AAD36E6FF47C}"/>
              </a:ext>
            </a:extLst>
          </p:cNvPr>
          <p:cNvCxnSpPr>
            <a:cxnSpLocks/>
          </p:cNvCxnSpPr>
          <p:nvPr/>
        </p:nvCxnSpPr>
        <p:spPr>
          <a:xfrm>
            <a:off x="959736" y="3913380"/>
            <a:ext cx="10225136" cy="0"/>
          </a:xfrm>
          <a:prstGeom prst="straightConnector1">
            <a:avLst/>
          </a:prstGeom>
          <a:ln>
            <a:solidFill>
              <a:srgbClr val="02004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6260C15-B141-5847-913F-0721D093E90B}"/>
              </a:ext>
            </a:extLst>
          </p:cNvPr>
          <p:cNvSpPr txBox="1"/>
          <p:nvPr/>
        </p:nvSpPr>
        <p:spPr>
          <a:xfrm>
            <a:off x="9047226" y="3354607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4/1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F19A8C9-7A92-0AF1-3E9D-FBFD3FBBC104}"/>
              </a:ext>
            </a:extLst>
          </p:cNvPr>
          <p:cNvSpPr txBox="1"/>
          <p:nvPr/>
        </p:nvSpPr>
        <p:spPr>
          <a:xfrm>
            <a:off x="6356238" y="3388815"/>
            <a:ext cx="812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2/19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9341C47-1821-1969-7709-7516ADC4BF39}"/>
              </a:ext>
            </a:extLst>
          </p:cNvPr>
          <p:cNvSpPr txBox="1"/>
          <p:nvPr/>
        </p:nvSpPr>
        <p:spPr>
          <a:xfrm>
            <a:off x="8201260" y="3359274"/>
            <a:ext cx="812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3/31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96C1DA-DF08-A88C-9863-253D22347D4A}"/>
              </a:ext>
            </a:extLst>
          </p:cNvPr>
          <p:cNvSpPr txBox="1"/>
          <p:nvPr/>
        </p:nvSpPr>
        <p:spPr>
          <a:xfrm>
            <a:off x="2412887" y="361319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5630A3-FAE7-4B88-C7B3-B6D1CA52100A}"/>
              </a:ext>
            </a:extLst>
          </p:cNvPr>
          <p:cNvSpPr txBox="1"/>
          <p:nvPr/>
        </p:nvSpPr>
        <p:spPr>
          <a:xfrm>
            <a:off x="6500859" y="3633660"/>
            <a:ext cx="23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DC2860A-C7D2-BE5B-DE49-1D1B6280BB25}"/>
              </a:ext>
            </a:extLst>
          </p:cNvPr>
          <p:cNvSpPr/>
          <p:nvPr/>
        </p:nvSpPr>
        <p:spPr>
          <a:xfrm>
            <a:off x="2598825" y="4174653"/>
            <a:ext cx="6160169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0D2DD22-4764-9C9D-AD07-B643C029884C}"/>
              </a:ext>
            </a:extLst>
          </p:cNvPr>
          <p:cNvSpPr txBox="1"/>
          <p:nvPr/>
        </p:nvSpPr>
        <p:spPr>
          <a:xfrm>
            <a:off x="2379183" y="3386404"/>
            <a:ext cx="1732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9/1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C341DBC-2B15-5D10-4DBC-8CCF42A96D78}"/>
              </a:ext>
            </a:extLst>
          </p:cNvPr>
          <p:cNvSpPr/>
          <p:nvPr/>
        </p:nvSpPr>
        <p:spPr>
          <a:xfrm>
            <a:off x="2598825" y="5041856"/>
            <a:ext cx="8586047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　　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7B02EFF-B54B-FDFF-6A92-08B5CA731F4F}"/>
              </a:ext>
            </a:extLst>
          </p:cNvPr>
          <p:cNvSpPr/>
          <p:nvPr/>
        </p:nvSpPr>
        <p:spPr>
          <a:xfrm>
            <a:off x="6261463" y="5029574"/>
            <a:ext cx="811431" cy="417620"/>
          </a:xfrm>
          <a:prstGeom prst="rect">
            <a:avLst/>
          </a:prstGeom>
          <a:solidFill>
            <a:srgbClr val="002A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メイリオ" panose="020B0604030504040204" pitchFamily="50" charset="-128"/>
                <a:cs typeface="+mn-cs"/>
              </a:rPr>
              <a:t>期間延長対応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AF7C84B-7EE1-AC4A-87A5-5D4817690B91}"/>
              </a:ext>
            </a:extLst>
          </p:cNvPr>
          <p:cNvSpPr txBox="1"/>
          <p:nvPr/>
        </p:nvSpPr>
        <p:spPr>
          <a:xfrm>
            <a:off x="10763731" y="3338564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4/30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015AA4E-6409-3C8D-73D9-A9663C2C3C78}"/>
              </a:ext>
            </a:extLst>
          </p:cNvPr>
          <p:cNvSpPr/>
          <p:nvPr/>
        </p:nvSpPr>
        <p:spPr>
          <a:xfrm>
            <a:off x="8758995" y="5871668"/>
            <a:ext cx="2405828" cy="409236"/>
          </a:xfrm>
          <a:prstGeom prst="rect">
            <a:avLst/>
          </a:prstGeom>
          <a:solidFill>
            <a:srgbClr val="9999B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月～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年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9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月掲載商品（</a:t>
            </a: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2026H1</a:t>
            </a:r>
            <a:r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20C4AA1-90A6-C337-CF23-D8AC4B104606}"/>
              </a:ext>
            </a:extLst>
          </p:cNvPr>
          <p:cNvSpPr/>
          <p:nvPr/>
        </p:nvSpPr>
        <p:spPr>
          <a:xfrm>
            <a:off x="8758995" y="5029573"/>
            <a:ext cx="2405828" cy="426004"/>
          </a:xfrm>
          <a:prstGeom prst="rect">
            <a:avLst/>
          </a:prstGeom>
          <a:noFill/>
          <a:ln w="38100">
            <a:solidFill>
              <a:schemeClr val="accent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2" name="角丸四角形 20">
            <a:extLst>
              <a:ext uri="{FF2B5EF4-FFF2-40B4-BE49-F238E27FC236}">
                <a16:creationId xmlns:a16="http://schemas.microsoft.com/office/drawing/2014/main" id="{E55711DB-B32A-8709-BA78-BFBA8D8F2371}"/>
              </a:ext>
            </a:extLst>
          </p:cNvPr>
          <p:cNvSpPr/>
          <p:nvPr/>
        </p:nvSpPr>
        <p:spPr>
          <a:xfrm>
            <a:off x="719834" y="4178960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掲載期間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3/31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まで</a:t>
            </a:r>
            <a:endParaRPr kumimoji="1" lang="ja-JP" altLang="en-US" sz="800" b="1" i="0" u="none" strike="noStrike" kern="1200" cap="none" spc="0" normalizeH="0" baseline="0" noProof="0" dirty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3" name="角丸四角形 20">
            <a:extLst>
              <a:ext uri="{FF2B5EF4-FFF2-40B4-BE49-F238E27FC236}">
                <a16:creationId xmlns:a16="http://schemas.microsoft.com/office/drawing/2014/main" id="{761ACECA-54C0-B92D-88C5-DCC9F873CFAC}"/>
              </a:ext>
            </a:extLst>
          </p:cNvPr>
          <p:cNvSpPr/>
          <p:nvPr/>
        </p:nvSpPr>
        <p:spPr>
          <a:xfrm>
            <a:off x="727853" y="4998035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2025H2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b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</a:b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掲載期間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4/30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まで</a:t>
            </a:r>
            <a:endParaRPr kumimoji="1" lang="ja-JP" altLang="en-US" sz="800" b="1" i="0" u="none" strike="noStrike" kern="1200" cap="none" spc="0" normalizeH="0" baseline="0" noProof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4" name="角丸四角形 20">
            <a:extLst>
              <a:ext uri="{FF2B5EF4-FFF2-40B4-BE49-F238E27FC236}">
                <a16:creationId xmlns:a16="http://schemas.microsoft.com/office/drawing/2014/main" id="{33D9FF6A-C721-4D30-0CEC-69C1558FF2D6}"/>
              </a:ext>
            </a:extLst>
          </p:cNvPr>
          <p:cNvSpPr/>
          <p:nvPr/>
        </p:nvSpPr>
        <p:spPr>
          <a:xfrm>
            <a:off x="723843" y="5829456"/>
            <a:ext cx="1825629" cy="42419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9050">
            <a:solidFill>
              <a:srgbClr val="00003E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2026H1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商品</a:t>
            </a:r>
            <a:endParaRPr kumimoji="1" lang="ja-JP" altLang="en-US" sz="800" b="1" i="0" u="none" strike="noStrike" kern="1200" cap="none" spc="0" normalizeH="0" baseline="0" noProof="0">
              <a:ln>
                <a:noFill/>
              </a:ln>
              <a:solidFill>
                <a:srgbClr val="00003E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1915AE0-55E6-6FE5-B57E-054BFCD3540B}"/>
              </a:ext>
            </a:extLst>
          </p:cNvPr>
          <p:cNvSpPr txBox="1"/>
          <p:nvPr/>
        </p:nvSpPr>
        <p:spPr>
          <a:xfrm>
            <a:off x="8535836" y="361641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ADB776D-016D-F2BB-D55C-2D9394A323EC}"/>
              </a:ext>
            </a:extLst>
          </p:cNvPr>
          <p:cNvSpPr txBox="1"/>
          <p:nvPr/>
        </p:nvSpPr>
        <p:spPr>
          <a:xfrm>
            <a:off x="8875859" y="3619628"/>
            <a:ext cx="234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●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FEA7C28-8511-F8D6-E4D4-A5A5E317780C}"/>
              </a:ext>
            </a:extLst>
          </p:cNvPr>
          <p:cNvSpPr txBox="1"/>
          <p:nvPr/>
        </p:nvSpPr>
        <p:spPr>
          <a:xfrm>
            <a:off x="715991" y="3949410"/>
            <a:ext cx="17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月</a:t>
            </a:r>
            <a:r>
              <a:rPr lang="en-US" altLang="ja-JP" sz="1200" b="1" dirty="0">
                <a:solidFill>
                  <a:srgbClr val="000000"/>
                </a:solidFill>
                <a:latin typeface="Calibri" panose="020F0502020204030204" pitchFamily="34" charset="0"/>
                <a:ea typeface="メイリオ" panose="020B0604030504040204" pitchFamily="34" charset="-128"/>
              </a:rPr>
              <a:t>18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日まで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1B2B29F-961E-E704-F419-FFCA8AFC5E33}"/>
              </a:ext>
            </a:extLst>
          </p:cNvPr>
          <p:cNvSpPr txBox="1"/>
          <p:nvPr/>
        </p:nvSpPr>
        <p:spPr>
          <a:xfrm>
            <a:off x="711979" y="4756453"/>
            <a:ext cx="1765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2026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年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2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月</a:t>
            </a:r>
            <a:r>
              <a:rPr lang="en-US" altLang="ja-JP" sz="1200" b="1" dirty="0">
                <a:solidFill>
                  <a:srgbClr val="000000"/>
                </a:solidFill>
                <a:latin typeface="Calibri" panose="020F0502020204030204" pitchFamily="34" charset="0"/>
                <a:ea typeface="メイリオ" panose="020B0604030504040204" pitchFamily="34" charset="-128"/>
              </a:rPr>
              <a:t>19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メイリオ" panose="020B0604030504040204" pitchFamily="34" charset="-128"/>
                <a:cs typeface="+mn-cs"/>
              </a:rPr>
              <a:t>日以降</a:t>
            </a:r>
          </a:p>
        </p:txBody>
      </p:sp>
    </p:spTree>
    <p:extLst>
      <p:ext uri="{BB962C8B-B14F-4D97-AF65-F5344CB8AC3E}">
        <p14:creationId xmlns:p14="http://schemas.microsoft.com/office/powerpoint/2010/main" val="24728053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3</TotalTime>
  <Words>7654</Words>
  <Application>Microsoft Office PowerPoint</Application>
  <PresentationFormat>ワイド画面</PresentationFormat>
  <Paragraphs>1502</Paragraphs>
  <Slides>42</Slides>
  <Notes>15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42</vt:i4>
      </vt:variant>
    </vt:vector>
  </HeadingPairs>
  <TitlesOfParts>
    <vt:vector size="53" baseType="lpstr">
      <vt:lpstr>Meiryo</vt:lpstr>
      <vt:lpstr>Meiryo</vt:lpstr>
      <vt:lpstr>メイリオ 本文</vt:lpstr>
      <vt:lpstr>Yu Gothic</vt:lpstr>
      <vt:lpstr>Arial</vt:lpstr>
      <vt:lpstr>Calibri</vt:lpstr>
      <vt:lpstr>Segoe UI</vt:lpstr>
      <vt:lpstr>Verdana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大原 真由美</cp:lastModifiedBy>
  <cp:revision>4</cp:revision>
  <dcterms:created xsi:type="dcterms:W3CDTF">2020-02-26T07:28:11Z</dcterms:created>
  <dcterms:modified xsi:type="dcterms:W3CDTF">2026-01-29T07:18:01Z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2024-12-20T10:10:40Z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2136d603-fb2d-426d-b55a-6da54aec0485</vt:lpwstr>
  </property>
  <property fmtid="{D5CDD505-2E9C-101B-9397-08002B2CF9AE}" pid="8" name="MSIP_Label_defa4170-0d19-0005-0004-bc88714345d2_ContentBits">
    <vt:lpwstr>0</vt:lpwstr>
  </property>
</Properties>
</file>